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4572000" cy="6400800"/>
  <p:notesSz cx="6858000" cy="9144000"/>
  <p:embeddedFontLst>
    <p:embeddedFont>
      <p:font typeface="NeueHaasGroteskDisp Pro Lt" panose="020B0404020202020204" pitchFamily="34" charset="77"/>
      <p:regular r:id="rId6"/>
      <p:italic r:id="rId7"/>
    </p:embeddedFont>
    <p:embeddedFont>
      <p:font typeface="NeueHaasGroteskDisp Pro Md" panose="020B0504020202020204" pitchFamily="34" charset="77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9D"/>
    <a:srgbClr val="FB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5" d="100"/>
          <a:sy n="125" d="100"/>
        </p:scale>
        <p:origin x="2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0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HaasGroteskDisp Pro Lt" panose="020B0204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HaasGroteskDisp Pro Lt" panose="020B0204020202020204" pitchFamily="34" charset="77"/>
              </a:defRPr>
            </a:lvl1pPr>
          </a:lstStyle>
          <a:p>
            <a:fld id="{5C539695-DB18-8B4E-8D1D-5BFB0A49EE15}" type="datetimeFigureOut">
              <a:rPr lang="en-US" smtClean="0"/>
              <a:pPr/>
              <a:t>3/27/25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HaasGroteskDisp Pro Lt" panose="020B0204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HaasGroteskDisp Pro Lt" panose="020B0204020202020204" pitchFamily="34" charset="77"/>
              </a:defRPr>
            </a:lvl1pPr>
          </a:lstStyle>
          <a:p>
            <a:fld id="{04FC769E-FA3B-C442-971B-617AD19A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6694" rtl="0" eaLnBrk="1" latinLnBrk="0" hangingPunct="1">
      <a:defRPr sz="691" b="0" i="0" kern="1200">
        <a:solidFill>
          <a:schemeClr val="tx1"/>
        </a:solidFill>
        <a:latin typeface="NeueHaasGroteskDisp Pro Lt" panose="020B0204020202020204" pitchFamily="34" charset="77"/>
        <a:ea typeface="+mn-ea"/>
        <a:cs typeface="+mn-cs"/>
      </a:defRPr>
    </a:lvl1pPr>
    <a:lvl2pPr marL="263347" algn="l" defTabSz="526694" rtl="0" eaLnBrk="1" latinLnBrk="0" hangingPunct="1">
      <a:defRPr sz="691" b="0" i="0" kern="1200">
        <a:solidFill>
          <a:schemeClr val="tx1"/>
        </a:solidFill>
        <a:latin typeface="NeueHaasGroteskDisp Pro Lt" panose="020B0204020202020204" pitchFamily="34" charset="77"/>
        <a:ea typeface="+mn-ea"/>
        <a:cs typeface="+mn-cs"/>
      </a:defRPr>
    </a:lvl2pPr>
    <a:lvl3pPr marL="526694" algn="l" defTabSz="526694" rtl="0" eaLnBrk="1" latinLnBrk="0" hangingPunct="1">
      <a:defRPr sz="691" b="0" i="0" kern="1200">
        <a:solidFill>
          <a:schemeClr val="tx1"/>
        </a:solidFill>
        <a:latin typeface="NeueHaasGroteskDisp Pro Lt" panose="020B0204020202020204" pitchFamily="34" charset="77"/>
        <a:ea typeface="+mn-ea"/>
        <a:cs typeface="+mn-cs"/>
      </a:defRPr>
    </a:lvl3pPr>
    <a:lvl4pPr marL="790042" algn="l" defTabSz="526694" rtl="0" eaLnBrk="1" latinLnBrk="0" hangingPunct="1">
      <a:defRPr sz="691" b="0" i="0" kern="1200">
        <a:solidFill>
          <a:schemeClr val="tx1"/>
        </a:solidFill>
        <a:latin typeface="NeueHaasGroteskDisp Pro Lt" panose="020B0204020202020204" pitchFamily="34" charset="77"/>
        <a:ea typeface="+mn-ea"/>
        <a:cs typeface="+mn-cs"/>
      </a:defRPr>
    </a:lvl4pPr>
    <a:lvl5pPr marL="1053389" algn="l" defTabSz="526694" rtl="0" eaLnBrk="1" latinLnBrk="0" hangingPunct="1">
      <a:defRPr sz="691" b="0" i="0" kern="1200">
        <a:solidFill>
          <a:schemeClr val="tx1"/>
        </a:solidFill>
        <a:latin typeface="NeueHaasGroteskDisp Pro Lt" panose="020B0204020202020204" pitchFamily="34" charset="77"/>
        <a:ea typeface="+mn-ea"/>
        <a:cs typeface="+mn-cs"/>
      </a:defRPr>
    </a:lvl5pPr>
    <a:lvl6pPr marL="1316736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769E-FA3B-C442-971B-617AD19A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9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9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5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81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5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28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29B0E3-451C-B541-C0AF-B56B0685BC92}"/>
              </a:ext>
            </a:extLst>
          </p:cNvPr>
          <p:cNvSpPr/>
          <p:nvPr/>
        </p:nvSpPr>
        <p:spPr>
          <a:xfrm>
            <a:off x="-152940" y="-200433"/>
            <a:ext cx="4826000" cy="6601233"/>
          </a:xfrm>
          <a:prstGeom prst="rect">
            <a:avLst/>
          </a:prstGeom>
          <a:solidFill>
            <a:srgbClr val="1D28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1E427-F1C2-366F-2D2E-49A3F4927CC3}"/>
              </a:ext>
            </a:extLst>
          </p:cNvPr>
          <p:cNvSpPr/>
          <p:nvPr/>
        </p:nvSpPr>
        <p:spPr>
          <a:xfrm>
            <a:off x="-71999" y="2629401"/>
            <a:ext cx="4780328" cy="595035"/>
          </a:xfrm>
          <a:prstGeom prst="rect">
            <a:avLst/>
          </a:prstGeom>
          <a:solidFill>
            <a:srgbClr val="1D28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ueHaasGroteskDisp Pro Md" panose="020B0504020202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92D9A-3D26-5EF8-7FF1-DF48928F8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r="46493" b="5403"/>
          <a:stretch/>
        </p:blipFill>
        <p:spPr>
          <a:xfrm>
            <a:off x="216382" y="946940"/>
            <a:ext cx="4491947" cy="5563819"/>
          </a:xfrm>
          <a:prstGeom prst="rect">
            <a:avLst/>
          </a:prstGeom>
        </p:spPr>
      </p:pic>
      <p:sp>
        <p:nvSpPr>
          <p:cNvPr id="5" name="Where every child’s spiritual future, and relationship with their father ends up, has everything to do with what gets started early on…">
            <a:extLst>
              <a:ext uri="{FF2B5EF4-FFF2-40B4-BE49-F238E27FC236}">
                <a16:creationId xmlns:a16="http://schemas.microsoft.com/office/drawing/2014/main" id="{5C687264-5C1C-C02D-7EDF-AD21748E3193}"/>
              </a:ext>
            </a:extLst>
          </p:cNvPr>
          <p:cNvSpPr txBox="1">
            <a:spLocks/>
          </p:cNvSpPr>
          <p:nvPr/>
        </p:nvSpPr>
        <p:spPr>
          <a:xfrm>
            <a:off x="367260" y="5187586"/>
            <a:ext cx="3785601" cy="526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marL="4876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7315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753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21920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46304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7068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9507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1945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rtl="0">
              <a:lnSpc>
                <a:spcPct val="120000"/>
              </a:lnSpc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[Date] | [time] | [place] | [Address]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CFEC9-B255-652F-F18C-ABB795AEC75C}"/>
              </a:ext>
            </a:extLst>
          </p:cNvPr>
          <p:cNvSpPr txBox="1"/>
          <p:nvPr/>
        </p:nvSpPr>
        <p:spPr>
          <a:xfrm>
            <a:off x="1688560" y="5916773"/>
            <a:ext cx="11430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AionPath.com</a:t>
            </a:r>
            <a:endParaRPr kumimoji="0" lang="en-US" sz="120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9" name="Picture 8" descr="A person and child standing in a field&#10;&#10;Description automatically generated">
            <a:extLst>
              <a:ext uri="{FF2B5EF4-FFF2-40B4-BE49-F238E27FC236}">
                <a16:creationId xmlns:a16="http://schemas.microsoft.com/office/drawing/2014/main" id="{B462DE15-83F4-85CE-F21F-96D7B90E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31137" r="40198" b="3897"/>
          <a:stretch/>
        </p:blipFill>
        <p:spPr>
          <a:xfrm>
            <a:off x="419138" y="1051112"/>
            <a:ext cx="3733723" cy="3759200"/>
          </a:xfrm>
          <a:prstGeom prst="roundRect">
            <a:avLst>
              <a:gd name="adj" fmla="val 1432"/>
            </a:avLst>
          </a:prstGeom>
          <a:effectLst/>
        </p:spPr>
      </p:pic>
      <p:pic>
        <p:nvPicPr>
          <p:cNvPr id="15" name="Picture 14" descr="A black and white screen with white text&#10;&#10;Description automatically generated">
            <a:extLst>
              <a:ext uri="{FF2B5EF4-FFF2-40B4-BE49-F238E27FC236}">
                <a16:creationId xmlns:a16="http://schemas.microsoft.com/office/drawing/2014/main" id="{0573F174-E9BE-7D1B-6CF0-A4A54E8B2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295088"/>
            <a:ext cx="4419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men sitting on a rock looking at a mountain range&#10;&#10;Description automatically generated">
            <a:extLst>
              <a:ext uri="{FF2B5EF4-FFF2-40B4-BE49-F238E27FC236}">
                <a16:creationId xmlns:a16="http://schemas.microsoft.com/office/drawing/2014/main" id="{67504D5D-AA61-E7CB-C9C5-682284015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0" t="4756" r="21228" b="13105"/>
          <a:stretch/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C6793-6853-44DD-FE89-9E98934F94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8000"/>
          </a:blip>
          <a:srcRect l="22978" r="22978" b="9854"/>
          <a:stretch/>
        </p:blipFill>
        <p:spPr>
          <a:xfrm>
            <a:off x="0" y="1060704"/>
            <a:ext cx="4572000" cy="5340096"/>
          </a:xfrm>
          <a:prstGeom prst="rect">
            <a:avLst/>
          </a:prstGeom>
        </p:spPr>
      </p:pic>
      <p:sp>
        <p:nvSpPr>
          <p:cNvPr id="8" name="So what are we doing about it?…">
            <a:extLst>
              <a:ext uri="{FF2B5EF4-FFF2-40B4-BE49-F238E27FC236}">
                <a16:creationId xmlns:a16="http://schemas.microsoft.com/office/drawing/2014/main" id="{C573763B-32DA-2C8D-03EF-B0DD051A0FE7}"/>
              </a:ext>
            </a:extLst>
          </p:cNvPr>
          <p:cNvSpPr txBox="1">
            <a:spLocks/>
          </p:cNvSpPr>
          <p:nvPr/>
        </p:nvSpPr>
        <p:spPr>
          <a:xfrm>
            <a:off x="304011" y="4392880"/>
            <a:ext cx="2402975" cy="108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8" tIns="18288" rIns="18288" bIns="18288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Launch Meeting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for parents of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12- 13- 14-year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olds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578B66-1266-CFF2-D98F-24A63DE7E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33" y="5748238"/>
            <a:ext cx="2160415" cy="521710"/>
          </a:xfrm>
          <a:prstGeom prst="rect">
            <a:avLst/>
          </a:prstGeom>
        </p:spPr>
      </p:pic>
      <p:sp>
        <p:nvSpPr>
          <p:cNvPr id="10" name="So what are we doing about it?…">
            <a:extLst>
              <a:ext uri="{FF2B5EF4-FFF2-40B4-BE49-F238E27FC236}">
                <a16:creationId xmlns:a16="http://schemas.microsoft.com/office/drawing/2014/main" id="{A9711D59-2202-8BEB-1472-9650B1627722}"/>
              </a:ext>
            </a:extLst>
          </p:cNvPr>
          <p:cNvSpPr txBox="1">
            <a:spLocks/>
          </p:cNvSpPr>
          <p:nvPr/>
        </p:nvSpPr>
        <p:spPr>
          <a:xfrm>
            <a:off x="2706986" y="4388100"/>
            <a:ext cx="1621222" cy="108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8" tIns="18288" rIns="18288" bIns="18288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[room]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[date]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[time]</a:t>
            </a: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CB9BF8D-A57A-D440-4D2E-40C4D8E1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271887"/>
            <a:ext cx="4533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38</Words>
  <Application>Microsoft Macintosh PowerPoint</Application>
  <PresentationFormat>Custom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NeueHaasGroteskDisp Pro Lt</vt:lpstr>
      <vt:lpstr>Arial</vt:lpstr>
      <vt:lpstr>NeueHaasGroteskDisp Pro Md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austin@kidsister.art</dc:creator>
  <cp:lastModifiedBy>Shelley Leith</cp:lastModifiedBy>
  <cp:revision>3</cp:revision>
  <dcterms:created xsi:type="dcterms:W3CDTF">2025-03-06T06:26:33Z</dcterms:created>
  <dcterms:modified xsi:type="dcterms:W3CDTF">2025-03-27T18:55:28Z</dcterms:modified>
</cp:coreProperties>
</file>