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0" r:id="rId2"/>
    <p:sldId id="261" r:id="rId3"/>
  </p:sldIdLst>
  <p:sldSz cx="9756775" cy="5486400"/>
  <p:notesSz cx="6858000" cy="9144000"/>
  <p:embeddedFontLst>
    <p:embeddedFont>
      <p:font typeface="NeueHaasGroteskDisp Pro Lt" panose="020B0404020202020204" pitchFamily="34" charset="77"/>
      <p:regular r:id="rId6"/>
      <p:italic r:id="rId7"/>
    </p:embeddedFont>
    <p:embeddedFont>
      <p:font typeface="NeueHaasGroteskDisp Pro Md" panose="020B0504020202020204" pitchFamily="34" charset="77"/>
      <p:regular r:id="rId8"/>
      <p:italic r:id="rId9"/>
    </p:embeddedFont>
  </p:embeddedFontLst>
  <p:defaultTextStyle>
    <a:defPPr marL="0" marR="0" indent="0" algn="l" defTabSz="36576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7533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6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182880" algn="ctr" defTabSz="97533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6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365760" algn="ctr" defTabSz="97533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6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548640" algn="ctr" defTabSz="97533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6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731520" algn="ctr" defTabSz="97533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6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914400" algn="ctr" defTabSz="97533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6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1097280" algn="ctr" defTabSz="97533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6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1280160" algn="ctr" defTabSz="97533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6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1463040" algn="ctr" defTabSz="97533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6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7D3"/>
    <a:srgbClr val="1D289E"/>
    <a:srgbClr val="2E49E3"/>
    <a:srgbClr val="21159E"/>
    <a:srgbClr val="000000"/>
    <a:srgbClr val="FB5959"/>
    <a:srgbClr val="A88B6C"/>
    <a:srgbClr val="C9B8A3"/>
    <a:srgbClr val="0F1D68"/>
    <a:srgbClr val="289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/>
    <p:restoredTop sz="94830"/>
  </p:normalViewPr>
  <p:slideViewPr>
    <p:cSldViewPr snapToGrid="0" snapToObjects="1">
      <p:cViewPr varScale="1">
        <p:scale>
          <a:sx n="146" d="100"/>
          <a:sy n="146" d="100"/>
        </p:scale>
        <p:origin x="11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handoutMaster" Target="handoutMasters/handoutMaster1.xml"/><Relationship Id="rId1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1F0838-73D9-EF3D-2D26-89A4844777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NeueHaasGroteskDisp Pro Lt" panose="020B0204020202020204" pitchFamily="34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1D0C08-3D53-6351-44DB-D623EFF6C6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8B733-AAAC-EB40-AFFA-7376AED336CF}" type="datetimeFigureOut">
              <a:rPr lang="en-US" smtClean="0">
                <a:latin typeface="NeueHaasGroteskDisp Pro Lt" panose="020B0204020202020204" pitchFamily="34" charset="77"/>
              </a:rPr>
              <a:t>3/27/25</a:t>
            </a:fld>
            <a:endParaRPr lang="en-US" dirty="0">
              <a:latin typeface="NeueHaasGroteskDisp Pro Lt" panose="020B0204020202020204" pitchFamily="34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FEFAF5-9279-4016-9341-BDDFF0F2B4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Disp Pro Lt" panose="020B0204020202020204" pitchFamily="34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6AF2C5-6417-5CB9-E8C7-A4C498F840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0CCF1-955A-BE44-834C-9B681252A8FF}" type="slidenum">
              <a:rPr lang="en-US" smtClean="0">
                <a:latin typeface="NeueHaasGroteskDisp Pro Lt" panose="020B0204020202020204" pitchFamily="34" charset="77"/>
              </a:rPr>
              <a:t>‹#›</a:t>
            </a:fld>
            <a:endParaRPr lang="en-US" dirty="0">
              <a:latin typeface="NeueHaasGroteskDisp Pro Lt" panose="020B02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32891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" latinLnBrk="0">
      <a:lnSpc>
        <a:spcPct val="117999"/>
      </a:lnSpc>
      <a:defRPr sz="880" b="0" i="0">
        <a:latin typeface="NeueHaasGroteskDisp Pro Lt" panose="020B0204020202020204" pitchFamily="34" charset="77"/>
        <a:ea typeface="+mn-ea"/>
        <a:cs typeface="+mn-cs"/>
        <a:sym typeface="Helvetica Neue"/>
      </a:defRPr>
    </a:lvl1pPr>
    <a:lvl2pPr indent="91440" defTabSz="182880" latinLnBrk="0">
      <a:lnSpc>
        <a:spcPct val="117999"/>
      </a:lnSpc>
      <a:defRPr sz="880">
        <a:latin typeface="+mn-lt"/>
        <a:ea typeface="+mn-ea"/>
        <a:cs typeface="+mn-cs"/>
        <a:sym typeface="Helvetica Neue"/>
      </a:defRPr>
    </a:lvl2pPr>
    <a:lvl3pPr indent="182880" defTabSz="182880" latinLnBrk="0">
      <a:lnSpc>
        <a:spcPct val="117999"/>
      </a:lnSpc>
      <a:defRPr sz="880">
        <a:latin typeface="+mn-lt"/>
        <a:ea typeface="+mn-ea"/>
        <a:cs typeface="+mn-cs"/>
        <a:sym typeface="Helvetica Neue"/>
      </a:defRPr>
    </a:lvl3pPr>
    <a:lvl4pPr indent="274320" defTabSz="182880" latinLnBrk="0">
      <a:lnSpc>
        <a:spcPct val="117999"/>
      </a:lnSpc>
      <a:defRPr sz="880">
        <a:latin typeface="+mn-lt"/>
        <a:ea typeface="+mn-ea"/>
        <a:cs typeface="+mn-cs"/>
        <a:sym typeface="Helvetica Neue"/>
      </a:defRPr>
    </a:lvl4pPr>
    <a:lvl5pPr indent="365760" defTabSz="182880" latinLnBrk="0">
      <a:lnSpc>
        <a:spcPct val="117999"/>
      </a:lnSpc>
      <a:defRPr sz="880">
        <a:latin typeface="+mn-lt"/>
        <a:ea typeface="+mn-ea"/>
        <a:cs typeface="+mn-cs"/>
        <a:sym typeface="Helvetica Neue"/>
      </a:defRPr>
    </a:lvl5pPr>
    <a:lvl6pPr indent="457200" defTabSz="182880" latinLnBrk="0">
      <a:lnSpc>
        <a:spcPct val="117999"/>
      </a:lnSpc>
      <a:defRPr sz="880">
        <a:latin typeface="+mn-lt"/>
        <a:ea typeface="+mn-ea"/>
        <a:cs typeface="+mn-cs"/>
        <a:sym typeface="Helvetica Neue"/>
      </a:defRPr>
    </a:lvl6pPr>
    <a:lvl7pPr indent="548640" defTabSz="182880" latinLnBrk="0">
      <a:lnSpc>
        <a:spcPct val="117999"/>
      </a:lnSpc>
      <a:defRPr sz="880">
        <a:latin typeface="+mn-lt"/>
        <a:ea typeface="+mn-ea"/>
        <a:cs typeface="+mn-cs"/>
        <a:sym typeface="Helvetica Neue"/>
      </a:defRPr>
    </a:lvl7pPr>
    <a:lvl8pPr indent="640080" defTabSz="182880" latinLnBrk="0">
      <a:lnSpc>
        <a:spcPct val="117999"/>
      </a:lnSpc>
      <a:defRPr sz="880">
        <a:latin typeface="+mn-lt"/>
        <a:ea typeface="+mn-ea"/>
        <a:cs typeface="+mn-cs"/>
        <a:sym typeface="Helvetica Neue"/>
      </a:defRPr>
    </a:lvl8pPr>
    <a:lvl9pPr indent="731520" defTabSz="182880" latinLnBrk="0">
      <a:lnSpc>
        <a:spcPct val="117999"/>
      </a:lnSpc>
      <a:defRPr sz="88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48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80693" y="4743945"/>
            <a:ext cx="8791262" cy="25479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30200">
              <a:lnSpc>
                <a:spcPct val="100000"/>
              </a:lnSpc>
              <a:spcBef>
                <a:spcPts val="0"/>
              </a:spcBef>
              <a:buSzTx/>
              <a:buNone/>
              <a:defRPr sz="1440" b="0" i="0"/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82756" y="1029997"/>
            <a:ext cx="8791262" cy="1859280"/>
          </a:xfrm>
          <a:prstGeom prst="rect">
            <a:avLst/>
          </a:prstGeom>
        </p:spPr>
        <p:txBody>
          <a:bodyPr anchor="b"/>
          <a:lstStyle>
            <a:lvl1pPr>
              <a:defRPr sz="4640" b="0" i="0" spc="-93"/>
            </a:lvl1pPr>
          </a:lstStyle>
          <a:p>
            <a:r>
              <a:rPr dirty="0"/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80694" y="2889276"/>
            <a:ext cx="8791261" cy="762000"/>
          </a:xfrm>
          <a:prstGeom prst="rect">
            <a:avLst/>
          </a:prstGeom>
        </p:spPr>
        <p:txBody>
          <a:bodyPr/>
          <a:lstStyle>
            <a:lvl1pPr marL="0" indent="0" defTabSz="330200">
              <a:lnSpc>
                <a:spcPct val="100000"/>
              </a:lnSpc>
              <a:spcBef>
                <a:spcPts val="0"/>
              </a:spcBef>
              <a:buSzTx/>
              <a:buNone/>
              <a:defRPr sz="2200" b="0" i="0"/>
            </a:lvl1pPr>
            <a:lvl2pPr marL="0" indent="182880" defTabSz="330200">
              <a:lnSpc>
                <a:spcPct val="100000"/>
              </a:lnSpc>
              <a:spcBef>
                <a:spcPts val="0"/>
              </a:spcBef>
              <a:buSzTx/>
              <a:buNone/>
              <a:defRPr sz="2200" b="0" i="0"/>
            </a:lvl2pPr>
            <a:lvl3pPr marL="0" indent="365760" defTabSz="330200">
              <a:lnSpc>
                <a:spcPct val="100000"/>
              </a:lnSpc>
              <a:spcBef>
                <a:spcPts val="0"/>
              </a:spcBef>
              <a:buSzTx/>
              <a:buNone/>
              <a:defRPr sz="2200" b="0" i="0"/>
            </a:lvl3pPr>
            <a:lvl4pPr marL="0" indent="548640" defTabSz="330200">
              <a:lnSpc>
                <a:spcPct val="100000"/>
              </a:lnSpc>
              <a:spcBef>
                <a:spcPts val="0"/>
              </a:spcBef>
              <a:buSzTx/>
              <a:buNone/>
              <a:defRPr sz="2200" b="0" i="0"/>
            </a:lvl4pPr>
            <a:lvl5pPr marL="0" indent="731520" defTabSz="330200">
              <a:lnSpc>
                <a:spcPct val="100000"/>
              </a:lnSpc>
              <a:spcBef>
                <a:spcPts val="0"/>
              </a:spcBef>
              <a:buSzTx/>
              <a:buNone/>
              <a:defRPr sz="2200" b="0" i="0"/>
            </a:lvl5pPr>
          </a:lstStyle>
          <a:p>
            <a:r>
              <a:rPr dirty="0"/>
              <a:t>Presentation Subtitle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82757" y="430371"/>
            <a:ext cx="8791261" cy="289663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0000" b="0" i="0" spc="-100"/>
            </a:lvl1pPr>
            <a:lvl2pPr marL="0" indent="182880" algn="ctr">
              <a:lnSpc>
                <a:spcPct val="80000"/>
              </a:lnSpc>
              <a:spcBef>
                <a:spcPts val="0"/>
              </a:spcBef>
              <a:buSzTx/>
              <a:buNone/>
              <a:defRPr sz="10000" b="0" i="0" spc="-100"/>
            </a:lvl2pPr>
            <a:lvl3pPr marL="0" indent="365760" algn="ctr">
              <a:lnSpc>
                <a:spcPct val="80000"/>
              </a:lnSpc>
              <a:spcBef>
                <a:spcPts val="0"/>
              </a:spcBef>
              <a:buSzTx/>
              <a:buNone/>
              <a:defRPr sz="10000" b="0" i="0" spc="-100"/>
            </a:lvl3pPr>
            <a:lvl4pPr marL="0" indent="548640" algn="ctr">
              <a:lnSpc>
                <a:spcPct val="80000"/>
              </a:lnSpc>
              <a:spcBef>
                <a:spcPts val="0"/>
              </a:spcBef>
              <a:buSzTx/>
              <a:buNone/>
              <a:defRPr sz="10000" b="0" i="0" spc="-100"/>
            </a:lvl4pPr>
            <a:lvl5pPr marL="0" indent="731520" algn="ctr">
              <a:lnSpc>
                <a:spcPct val="80000"/>
              </a:lnSpc>
              <a:spcBef>
                <a:spcPts val="0"/>
              </a:spcBef>
              <a:buSzTx/>
              <a:buNone/>
              <a:defRPr sz="10000" b="0" i="0" spc="-100"/>
            </a:lvl5pPr>
          </a:lstStyle>
          <a:p>
            <a:r>
              <a:rPr dirty="0"/>
              <a:t>100%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82757" y="3304872"/>
            <a:ext cx="8791261" cy="37391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330200">
              <a:lnSpc>
                <a:spcPct val="100000"/>
              </a:lnSpc>
              <a:spcBef>
                <a:spcPts val="0"/>
              </a:spcBef>
              <a:buSzTx/>
              <a:buNone/>
              <a:defRPr sz="2200" b="0" i="0"/>
            </a:lvl1pPr>
          </a:lstStyle>
          <a:p>
            <a:r>
              <a:rPr dirty="0"/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72326" y="4270181"/>
            <a:ext cx="8082651" cy="25479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30200">
              <a:lnSpc>
                <a:spcPct val="100000"/>
              </a:lnSpc>
              <a:spcBef>
                <a:spcPts val="0"/>
              </a:spcBef>
              <a:buSzTx/>
              <a:buNone/>
              <a:defRPr sz="1440" b="0" i="0"/>
            </a:lvl1pPr>
          </a:lstStyle>
          <a:p>
            <a:r>
              <a:rPr dirty="0"/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701798" y="1975944"/>
            <a:ext cx="8353180" cy="1534512"/>
          </a:xfrm>
          <a:prstGeom prst="rect">
            <a:avLst/>
          </a:prstGeom>
        </p:spPr>
        <p:txBody>
          <a:bodyPr/>
          <a:lstStyle>
            <a:lvl1pPr marL="255569" indent="-187960">
              <a:spcBef>
                <a:spcPts val="0"/>
              </a:spcBef>
              <a:buSzTx/>
              <a:buNone/>
              <a:defRPr sz="3400" b="0" i="0" spc="-68">
                <a:latin typeface="NeueHaasGroteskDisp Pro Md" panose="020B0504020202020204" pitchFamily="34" charset="77"/>
                <a:ea typeface="Helvetica Neue Medium"/>
                <a:cs typeface="Helvetica Neue Medium"/>
                <a:sym typeface="Helvetica Neue Medium"/>
              </a:defRPr>
            </a:lvl1pPr>
            <a:lvl2pPr marL="255569" indent="-5080">
              <a:spcBef>
                <a:spcPts val="0"/>
              </a:spcBef>
              <a:buSzTx/>
              <a:buNone/>
              <a:defRPr sz="3400" b="0" i="0" spc="-68">
                <a:latin typeface="NeueHaasGroteskDisp Pro Md" panose="020B0504020202020204" pitchFamily="34" charset="77"/>
                <a:ea typeface="Helvetica Neue Medium"/>
                <a:cs typeface="Helvetica Neue Medium"/>
                <a:sym typeface="Helvetica Neue Medium"/>
              </a:defRPr>
            </a:lvl2pPr>
            <a:lvl3pPr marL="255569" indent="177800">
              <a:spcBef>
                <a:spcPts val="0"/>
              </a:spcBef>
              <a:buSzTx/>
              <a:buNone/>
              <a:defRPr sz="3400" b="0" i="0" spc="-68">
                <a:latin typeface="NeueHaasGroteskDisp Pro Md" panose="020B0504020202020204" pitchFamily="34" charset="77"/>
                <a:ea typeface="Helvetica Neue Medium"/>
                <a:cs typeface="Helvetica Neue Medium"/>
                <a:sym typeface="Helvetica Neue Medium"/>
              </a:defRPr>
            </a:lvl3pPr>
            <a:lvl4pPr marL="255569" indent="360680">
              <a:spcBef>
                <a:spcPts val="0"/>
              </a:spcBef>
              <a:buSzTx/>
              <a:buNone/>
              <a:defRPr sz="3400" b="0" i="0" spc="-68">
                <a:latin typeface="NeueHaasGroteskDisp Pro Md" panose="020B0504020202020204" pitchFamily="34" charset="77"/>
                <a:ea typeface="Helvetica Neue Medium"/>
                <a:cs typeface="Helvetica Neue Medium"/>
                <a:sym typeface="Helvetica Neue Medium"/>
              </a:defRPr>
            </a:lvl4pPr>
            <a:lvl5pPr marL="255569" indent="543560">
              <a:spcBef>
                <a:spcPts val="0"/>
              </a:spcBef>
              <a:buSzTx/>
              <a:buNone/>
              <a:defRPr sz="3400" b="0" i="0" spc="-68">
                <a:latin typeface="NeueHaasGroteskDisp Pro Md" panose="020B0504020202020204" pitchFamily="34" charset="77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rPr dirty="0"/>
              <a:t>“Notable Quote”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>
            <a:spLocks noGrp="1"/>
          </p:cNvSpPr>
          <p:nvPr>
            <p:ph type="pic" sz="quarter" idx="21"/>
          </p:nvPr>
        </p:nvSpPr>
        <p:spPr>
          <a:xfrm>
            <a:off x="6306332" y="406400"/>
            <a:ext cx="2976608" cy="23798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 b="0" i="0"/>
            </a:lvl1pPr>
          </a:lstStyle>
          <a:p>
            <a:endParaRPr dirty="0"/>
          </a:p>
        </p:txBody>
      </p:sp>
      <p:sp>
        <p:nvSpPr>
          <p:cNvPr id="125" name="Bowl with salmon cakes, salad, and hummus "/>
          <p:cNvSpPr>
            <a:spLocks noGrp="1"/>
          </p:cNvSpPr>
          <p:nvPr>
            <p:ph type="pic" sz="half" idx="22"/>
          </p:nvPr>
        </p:nvSpPr>
        <p:spPr>
          <a:xfrm>
            <a:off x="5401798" y="1591310"/>
            <a:ext cx="4177119" cy="486007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 b="0" i="0"/>
            </a:lvl1pPr>
          </a:lstStyle>
          <a:p>
            <a:endParaRPr dirty="0"/>
          </a:p>
        </p:txBody>
      </p:sp>
      <p:sp>
        <p:nvSpPr>
          <p:cNvPr id="126" name="Bowl of pappardelle pasta with parsley butter, roasted hazelnuts, and shaved parmesan cheese"/>
          <p:cNvSpPr>
            <a:spLocks noGrp="1"/>
          </p:cNvSpPr>
          <p:nvPr>
            <p:ph type="pic" idx="23"/>
          </p:nvPr>
        </p:nvSpPr>
        <p:spPr>
          <a:xfrm>
            <a:off x="-55898" y="198120"/>
            <a:ext cx="6646803" cy="49834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 b="0" i="0"/>
            </a:lvl1pPr>
          </a:lstStyle>
          <a:p>
            <a:endParaRPr dirty="0"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>
            <a:spLocks noGrp="1"/>
          </p:cNvSpPr>
          <p:nvPr>
            <p:ph type="pic" idx="21"/>
          </p:nvPr>
        </p:nvSpPr>
        <p:spPr>
          <a:xfrm>
            <a:off x="-533574" y="-2209800"/>
            <a:ext cx="10823922" cy="865632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 b="0" i="0"/>
            </a:lvl1pPr>
          </a:lstStyle>
          <a:p>
            <a:endParaRPr dirty="0"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>
            <a:spLocks noGrp="1"/>
          </p:cNvSpPr>
          <p:nvPr>
            <p:ph type="pic" idx="21"/>
          </p:nvPr>
        </p:nvSpPr>
        <p:spPr>
          <a:xfrm>
            <a:off x="4390549" y="-81280"/>
            <a:ext cx="4859516" cy="56540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 b="0" i="0"/>
            </a:lvl1pPr>
          </a:lstStyle>
          <a:p>
            <a:endParaRPr dirty="0"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82757" y="508000"/>
            <a:ext cx="3912873" cy="2352909"/>
          </a:xfrm>
          <a:prstGeom prst="rect">
            <a:avLst/>
          </a:prstGeom>
        </p:spPr>
        <p:txBody>
          <a:bodyPr anchor="b"/>
          <a:lstStyle>
            <a:lvl1pPr>
              <a:defRPr b="0" i="0"/>
            </a:lvl1pPr>
          </a:lstStyle>
          <a:p>
            <a:r>
              <a:rPr dirty="0"/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82757" y="2824230"/>
            <a:ext cx="3912873" cy="2154170"/>
          </a:xfrm>
          <a:prstGeom prst="rect">
            <a:avLst/>
          </a:prstGeom>
        </p:spPr>
        <p:txBody>
          <a:bodyPr/>
          <a:lstStyle>
            <a:lvl1pPr marL="0" indent="0" defTabSz="330200">
              <a:lnSpc>
                <a:spcPct val="100000"/>
              </a:lnSpc>
              <a:spcBef>
                <a:spcPts val="0"/>
              </a:spcBef>
              <a:buSzTx/>
              <a:buNone/>
              <a:defRPr sz="2200" b="0" i="0"/>
            </a:lvl1pPr>
            <a:lvl2pPr marL="0" indent="182880" defTabSz="330200">
              <a:lnSpc>
                <a:spcPct val="100000"/>
              </a:lnSpc>
              <a:spcBef>
                <a:spcPts val="0"/>
              </a:spcBef>
              <a:buSzTx/>
              <a:buNone/>
              <a:defRPr sz="2200" b="0" i="0"/>
            </a:lvl2pPr>
            <a:lvl3pPr marL="0" indent="365760" defTabSz="330200">
              <a:lnSpc>
                <a:spcPct val="100000"/>
              </a:lnSpc>
              <a:spcBef>
                <a:spcPts val="0"/>
              </a:spcBef>
              <a:buSzTx/>
              <a:buNone/>
              <a:defRPr sz="2200" b="0" i="0"/>
            </a:lvl3pPr>
            <a:lvl4pPr marL="0" indent="548640" defTabSz="330200">
              <a:lnSpc>
                <a:spcPct val="100000"/>
              </a:lnSpc>
              <a:spcBef>
                <a:spcPts val="0"/>
              </a:spcBef>
              <a:buSzTx/>
              <a:buNone/>
              <a:defRPr sz="2200" b="0" i="0"/>
            </a:lvl4pPr>
            <a:lvl5pPr marL="0" indent="731520" defTabSz="330200">
              <a:lnSpc>
                <a:spcPct val="100000"/>
              </a:lnSpc>
              <a:spcBef>
                <a:spcPts val="0"/>
              </a:spcBef>
              <a:buSzTx/>
              <a:buNone/>
              <a:defRPr sz="2200" b="0" i="0"/>
            </a:lvl5pPr>
          </a:lstStyle>
          <a:p>
            <a:r>
              <a:rPr dirty="0"/>
              <a:t>Slide Subtitle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774898" y="5170541"/>
            <a:ext cx="201979" cy="213392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r>
              <a:rPr dirty="0"/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82757" y="949185"/>
            <a:ext cx="8791261" cy="37391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30200">
              <a:lnSpc>
                <a:spcPct val="100000"/>
              </a:lnSpc>
              <a:spcBef>
                <a:spcPts val="0"/>
              </a:spcBef>
              <a:buSzTx/>
              <a:buNone/>
              <a:defRPr sz="2200" b="0" i="0"/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r>
              <a:rPr dirty="0"/>
              <a:t>Slide bullet text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r>
              <a:rPr dirty="0"/>
              <a:t>Slide bullet text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82757" y="949185"/>
            <a:ext cx="3912873" cy="37391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30200">
              <a:lnSpc>
                <a:spcPct val="100000"/>
              </a:lnSpc>
              <a:spcBef>
                <a:spcPts val="0"/>
              </a:spcBef>
              <a:buSzTx/>
              <a:buNone/>
              <a:defRPr sz="2200" b="0" i="0"/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82757" y="1699402"/>
            <a:ext cx="3912873" cy="3302652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r>
              <a:rPr dirty="0"/>
              <a:t>Slide bullet text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62" name="Bowl of pappardelle pasta with parsley butter, roasted hazelnuts, and shaved parmesan cheese"/>
          <p:cNvSpPr>
            <a:spLocks noGrp="1"/>
          </p:cNvSpPr>
          <p:nvPr>
            <p:ph type="pic" idx="22"/>
          </p:nvPr>
        </p:nvSpPr>
        <p:spPr>
          <a:xfrm>
            <a:off x="4878388" y="-162906"/>
            <a:ext cx="4368171" cy="58223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defRPr b="0" i="0"/>
            </a:lvl1pPr>
          </a:lstStyle>
          <a:p>
            <a:endParaRPr dirty="0"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82757" y="431800"/>
            <a:ext cx="3912873" cy="574040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r>
              <a:rPr dirty="0"/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482756" y="1813560"/>
            <a:ext cx="8791262" cy="1859280"/>
          </a:xfrm>
          <a:prstGeom prst="rect">
            <a:avLst/>
          </a:prstGeom>
        </p:spPr>
        <p:txBody>
          <a:bodyPr anchor="ctr"/>
          <a:lstStyle>
            <a:lvl1pPr>
              <a:defRPr sz="4640" b="0" i="0" spc="-93">
                <a:latin typeface="NeueHaasGroteskDisp Pro Md" panose="020B0504020202020204" pitchFamily="34" charset="77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dirty="0"/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774898" y="5170541"/>
            <a:ext cx="201979" cy="213392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82757" y="431800"/>
            <a:ext cx="8791261" cy="573980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r>
              <a:rPr dirty="0"/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82757" y="949185"/>
            <a:ext cx="8791261" cy="37391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30200">
              <a:lnSpc>
                <a:spcPct val="100000"/>
              </a:lnSpc>
              <a:spcBef>
                <a:spcPts val="0"/>
              </a:spcBef>
              <a:buSzTx/>
              <a:buNone/>
              <a:defRPr sz="2200" b="0" i="0"/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482757" y="431800"/>
            <a:ext cx="8791261" cy="574040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r>
              <a:rPr dirty="0"/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82757" y="949185"/>
            <a:ext cx="8791261" cy="37391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30200">
              <a:lnSpc>
                <a:spcPct val="100000"/>
              </a:lnSpc>
              <a:spcBef>
                <a:spcPts val="0"/>
              </a:spcBef>
              <a:buSzTx/>
              <a:buNone/>
              <a:defRPr sz="2200" b="0" i="0"/>
            </a:lvl1pPr>
          </a:lstStyle>
          <a:p>
            <a:r>
              <a:rPr dirty="0"/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330200">
              <a:lnSpc>
                <a:spcPct val="100000"/>
              </a:lnSpc>
              <a:spcBef>
                <a:spcPts val="720"/>
              </a:spcBef>
              <a:buSzTx/>
              <a:buNone/>
              <a:defRPr sz="2200" b="0" i="0" spc="-22"/>
            </a:lvl1pPr>
            <a:lvl2pPr marL="0" indent="182880" defTabSz="330200">
              <a:lnSpc>
                <a:spcPct val="100000"/>
              </a:lnSpc>
              <a:spcBef>
                <a:spcPts val="720"/>
              </a:spcBef>
              <a:buSzTx/>
              <a:buNone/>
              <a:defRPr sz="2200" b="0" i="0" spc="-22"/>
            </a:lvl2pPr>
            <a:lvl3pPr marL="0" indent="365760" defTabSz="330200">
              <a:lnSpc>
                <a:spcPct val="100000"/>
              </a:lnSpc>
              <a:spcBef>
                <a:spcPts val="720"/>
              </a:spcBef>
              <a:buSzTx/>
              <a:buNone/>
              <a:defRPr sz="2200" b="0" i="0" spc="-22"/>
            </a:lvl3pPr>
            <a:lvl4pPr marL="0" indent="548640" defTabSz="330200">
              <a:lnSpc>
                <a:spcPct val="100000"/>
              </a:lnSpc>
              <a:spcBef>
                <a:spcPts val="720"/>
              </a:spcBef>
              <a:buSzTx/>
              <a:buNone/>
              <a:defRPr sz="2200" b="0" i="0" spc="-22"/>
            </a:lvl4pPr>
            <a:lvl5pPr marL="0" indent="731520" defTabSz="330200">
              <a:lnSpc>
                <a:spcPct val="100000"/>
              </a:lnSpc>
              <a:spcBef>
                <a:spcPts val="720"/>
              </a:spcBef>
              <a:buSzTx/>
              <a:buNone/>
              <a:defRPr sz="2200" b="0" i="0" spc="-22"/>
            </a:lvl5pPr>
          </a:lstStyle>
          <a:p>
            <a:r>
              <a:rPr dirty="0"/>
              <a:t>Agenda Topics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82757" y="1968337"/>
            <a:ext cx="8791261" cy="154972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4640" b="0" i="0" spc="-93">
                <a:latin typeface="NeueHaasGroteskDisp Pro Md" panose="020B0504020202020204" pitchFamily="34" charset="77"/>
                <a:ea typeface="Helvetica Neue Medium"/>
                <a:cs typeface="Helvetica Neue Medium"/>
                <a:sym typeface="Helvetica Neue Medium"/>
              </a:defRPr>
            </a:lvl1pPr>
            <a:lvl2pPr marL="0" indent="182880" algn="ctr">
              <a:lnSpc>
                <a:spcPct val="80000"/>
              </a:lnSpc>
              <a:spcBef>
                <a:spcPts val="0"/>
              </a:spcBef>
              <a:buSzTx/>
              <a:buNone/>
              <a:defRPr sz="4640" b="0" i="0" spc="-93">
                <a:latin typeface="NeueHaasGroteskDisp Pro Md" panose="020B0504020202020204" pitchFamily="34" charset="77"/>
                <a:ea typeface="Helvetica Neue Medium"/>
                <a:cs typeface="Helvetica Neue Medium"/>
                <a:sym typeface="Helvetica Neue Medium"/>
              </a:defRPr>
            </a:lvl2pPr>
            <a:lvl3pPr marL="0" indent="365760" algn="ctr">
              <a:lnSpc>
                <a:spcPct val="80000"/>
              </a:lnSpc>
              <a:spcBef>
                <a:spcPts val="0"/>
              </a:spcBef>
              <a:buSzTx/>
              <a:buNone/>
              <a:defRPr sz="4640" b="0" i="0" spc="-93">
                <a:latin typeface="NeueHaasGroteskDisp Pro Md" panose="020B0504020202020204" pitchFamily="34" charset="77"/>
                <a:ea typeface="Helvetica Neue Medium"/>
                <a:cs typeface="Helvetica Neue Medium"/>
                <a:sym typeface="Helvetica Neue Medium"/>
              </a:defRPr>
            </a:lvl3pPr>
            <a:lvl4pPr marL="0" indent="548640" algn="ctr">
              <a:lnSpc>
                <a:spcPct val="80000"/>
              </a:lnSpc>
              <a:spcBef>
                <a:spcPts val="0"/>
              </a:spcBef>
              <a:buSzTx/>
              <a:buNone/>
              <a:defRPr sz="4640" b="0" i="0" spc="-93">
                <a:latin typeface="NeueHaasGroteskDisp Pro Md" panose="020B0504020202020204" pitchFamily="34" charset="77"/>
                <a:ea typeface="Helvetica Neue Medium"/>
                <a:cs typeface="Helvetica Neue Medium"/>
                <a:sym typeface="Helvetica Neue Medium"/>
              </a:defRPr>
            </a:lvl4pPr>
            <a:lvl5pPr marL="0" indent="731520" algn="ctr">
              <a:lnSpc>
                <a:spcPct val="80000"/>
              </a:lnSpc>
              <a:spcBef>
                <a:spcPts val="0"/>
              </a:spcBef>
              <a:buSzTx/>
              <a:buNone/>
              <a:defRPr sz="4640" b="0" i="0" spc="-93">
                <a:latin typeface="NeueHaasGroteskDisp Pro Md" panose="020B0504020202020204" pitchFamily="34" charset="77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rPr dirty="0"/>
              <a:t>Statement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82757" y="431800"/>
            <a:ext cx="8791261" cy="573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/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82757" y="1699402"/>
            <a:ext cx="8791261" cy="3302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/>
              <a:t>Slide bullet text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774898" y="5168848"/>
            <a:ext cx="201979" cy="2133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33680">
              <a:defRPr sz="720" b="0" i="0">
                <a:solidFill>
                  <a:srgbClr val="000000"/>
                </a:solidFill>
                <a:latin typeface="NeueHaasGroteskDisp Pro Lt" panose="020B0204020202020204" pitchFamily="34" charset="77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med"/>
  <p:txStyles>
    <p:titleStyle>
      <a:lvl1pPr marL="0" marR="0" indent="0" algn="l" defTabSz="97533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-68" baseline="0">
          <a:solidFill>
            <a:srgbClr val="000000"/>
          </a:solidFill>
          <a:uFillTx/>
          <a:latin typeface="NeueHaasGroteskDisp Pro Md" panose="020B0504020202020204" pitchFamily="34" charset="77"/>
          <a:ea typeface="+mn-ea"/>
          <a:cs typeface="+mn-cs"/>
          <a:sym typeface="Helvetica Neue"/>
        </a:defRPr>
      </a:lvl1pPr>
      <a:lvl2pPr marL="0" marR="0" indent="182880" algn="l" defTabSz="97533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-6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65760" algn="l" defTabSz="97533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-6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48640" algn="l" defTabSz="97533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-6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731520" algn="l" defTabSz="97533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-6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914400" algn="l" defTabSz="97533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-6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097280" algn="l" defTabSz="97533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-6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280160" algn="l" defTabSz="97533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-6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463040" algn="l" defTabSz="97533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-6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243840" marR="0" indent="-243840" algn="l" defTabSz="975335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23000"/>
        <a:buFontTx/>
        <a:buChar char="•"/>
        <a:tabLst/>
        <a:defRPr sz="1920" b="0" i="0" u="none" strike="noStrike" cap="none" spc="0" baseline="0">
          <a:solidFill>
            <a:srgbClr val="000000"/>
          </a:solidFill>
          <a:uFillTx/>
          <a:latin typeface="NeueHaasGroteskDisp Pro Lt" panose="020B0204020202020204" pitchFamily="34" charset="77"/>
          <a:ea typeface="+mn-ea"/>
          <a:cs typeface="+mn-cs"/>
          <a:sym typeface="Helvetica Neue"/>
        </a:defRPr>
      </a:lvl1pPr>
      <a:lvl2pPr marL="487680" marR="0" indent="-243840" algn="l" defTabSz="975335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23000"/>
        <a:buFontTx/>
        <a:buChar char="•"/>
        <a:tabLst/>
        <a:defRPr sz="1920" b="0" i="0" u="none" strike="noStrike" cap="none" spc="0" baseline="0">
          <a:solidFill>
            <a:srgbClr val="000000"/>
          </a:solidFill>
          <a:uFillTx/>
          <a:latin typeface="NeueHaasGroteskDisp Pro Lt" panose="020B0204020202020204" pitchFamily="34" charset="77"/>
          <a:ea typeface="+mn-ea"/>
          <a:cs typeface="+mn-cs"/>
          <a:sym typeface="Helvetica Neue"/>
        </a:defRPr>
      </a:lvl2pPr>
      <a:lvl3pPr marL="731520" marR="0" indent="-243840" algn="l" defTabSz="975335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23000"/>
        <a:buFontTx/>
        <a:buChar char="•"/>
        <a:tabLst/>
        <a:defRPr sz="1920" b="0" i="0" u="none" strike="noStrike" cap="none" spc="0" baseline="0">
          <a:solidFill>
            <a:srgbClr val="000000"/>
          </a:solidFill>
          <a:uFillTx/>
          <a:latin typeface="NeueHaasGroteskDisp Pro Lt" panose="020B0204020202020204" pitchFamily="34" charset="77"/>
          <a:ea typeface="+mn-ea"/>
          <a:cs typeface="+mn-cs"/>
          <a:sym typeface="Helvetica Neue"/>
        </a:defRPr>
      </a:lvl3pPr>
      <a:lvl4pPr marL="975360" marR="0" indent="-243840" algn="l" defTabSz="975335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23000"/>
        <a:buFontTx/>
        <a:buChar char="•"/>
        <a:tabLst/>
        <a:defRPr sz="1920" b="0" i="0" u="none" strike="noStrike" cap="none" spc="0" baseline="0">
          <a:solidFill>
            <a:srgbClr val="000000"/>
          </a:solidFill>
          <a:uFillTx/>
          <a:latin typeface="NeueHaasGroteskDisp Pro Lt" panose="020B0204020202020204" pitchFamily="34" charset="77"/>
          <a:ea typeface="+mn-ea"/>
          <a:cs typeface="+mn-cs"/>
          <a:sym typeface="Helvetica Neue"/>
        </a:defRPr>
      </a:lvl4pPr>
      <a:lvl5pPr marL="1219200" marR="0" indent="-243840" algn="l" defTabSz="975335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23000"/>
        <a:buFontTx/>
        <a:buChar char="•"/>
        <a:tabLst/>
        <a:defRPr sz="1920" b="0" i="0" u="none" strike="noStrike" cap="none" spc="0" baseline="0">
          <a:solidFill>
            <a:srgbClr val="000000"/>
          </a:solidFill>
          <a:uFillTx/>
          <a:latin typeface="NeueHaasGroteskDisp Pro Lt" panose="020B0204020202020204" pitchFamily="34" charset="77"/>
          <a:ea typeface="+mn-ea"/>
          <a:cs typeface="+mn-cs"/>
          <a:sym typeface="Helvetica Neue"/>
        </a:defRPr>
      </a:lvl5pPr>
      <a:lvl6pPr marL="1463040" marR="0" indent="-243840" algn="l" defTabSz="975335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23000"/>
        <a:buFontTx/>
        <a:buChar char="•"/>
        <a:tabLst/>
        <a:defRPr sz="192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1706880" marR="0" indent="-243840" algn="l" defTabSz="975335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23000"/>
        <a:buFontTx/>
        <a:buChar char="•"/>
        <a:tabLst/>
        <a:defRPr sz="192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1950720" marR="0" indent="-243840" algn="l" defTabSz="975335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23000"/>
        <a:buFontTx/>
        <a:buChar char="•"/>
        <a:tabLst/>
        <a:defRPr sz="192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194560" marR="0" indent="-243840" algn="l" defTabSz="975335" rtl="0" latinLnBrk="0">
        <a:lnSpc>
          <a:spcPct val="90000"/>
        </a:lnSpc>
        <a:spcBef>
          <a:spcPts val="1800"/>
        </a:spcBef>
        <a:spcAft>
          <a:spcPts val="0"/>
        </a:spcAft>
        <a:buClrTx/>
        <a:buSzPct val="123000"/>
        <a:buFontTx/>
        <a:buChar char="•"/>
        <a:tabLst/>
        <a:defRPr sz="192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336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82880" algn="ctr" defTabSz="2336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65760" algn="ctr" defTabSz="2336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48640" algn="ctr" defTabSz="2336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731520" algn="ctr" defTabSz="2336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914400" algn="ctr" defTabSz="2336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097280" algn="ctr" defTabSz="2336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280160" algn="ctr" defTabSz="2336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463040" algn="ctr" defTabSz="2336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CE50145-DAF4-D0EC-EE0E-8B81F214B1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8000"/>
          </a:blip>
          <a:srcRect r="38622"/>
          <a:stretch/>
        </p:blipFill>
        <p:spPr>
          <a:xfrm>
            <a:off x="5596245" y="328254"/>
            <a:ext cx="4160529" cy="47490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CC7D48-F6FB-5B0B-7959-8D84DA1D25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8000"/>
          </a:blip>
          <a:srcRect r="17056" b="2523"/>
          <a:stretch/>
        </p:blipFill>
        <p:spPr>
          <a:xfrm>
            <a:off x="3310059" y="1654583"/>
            <a:ext cx="6446716" cy="3831818"/>
          </a:xfrm>
          <a:prstGeom prst="rect">
            <a:avLst/>
          </a:prstGeom>
        </p:spPr>
      </p:pic>
      <p:sp>
        <p:nvSpPr>
          <p:cNvPr id="5" name="Where every child’s spiritual future, and relationship with their father ends up, has everything to do with what gets started early on…">
            <a:extLst>
              <a:ext uri="{FF2B5EF4-FFF2-40B4-BE49-F238E27FC236}">
                <a16:creationId xmlns:a16="http://schemas.microsoft.com/office/drawing/2014/main" id="{72810021-1780-C282-D00E-8500B7664A37}"/>
              </a:ext>
            </a:extLst>
          </p:cNvPr>
          <p:cNvSpPr txBox="1">
            <a:spLocks/>
          </p:cNvSpPr>
          <p:nvPr/>
        </p:nvSpPr>
        <p:spPr>
          <a:xfrm>
            <a:off x="4766838" y="3205377"/>
            <a:ext cx="4370323" cy="526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6200" tIns="76200" rIns="76200" bIns="76200">
            <a:noAutofit/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solidFill>
                  <a:srgbClr val="000000"/>
                </a:solidFill>
                <a:uFillTx/>
                <a:latin typeface="Founders Grotesk Regular"/>
                <a:ea typeface="Founders Grotesk Regular"/>
                <a:cs typeface="Founders Grotesk Regular"/>
                <a:sym typeface="Founders Grotesk"/>
              </a:defRPr>
            </a:lvl1pPr>
            <a:lvl2pPr marL="487680" marR="0" indent="-243840" algn="l" defTabSz="975335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92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731520" marR="0" indent="-243840" algn="l" defTabSz="975335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92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975360" marR="0" indent="-243840" algn="l" defTabSz="975335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92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1219200" marR="0" indent="-243840" algn="l" defTabSz="975335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92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1463040" marR="0" indent="-243840" algn="l" defTabSz="975335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92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1706880" marR="0" indent="-243840" algn="l" defTabSz="975335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92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1950720" marR="0" indent="-243840" algn="l" defTabSz="975335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92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2194560" marR="0" indent="-243840" algn="l" defTabSz="975335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92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rtl="0">
              <a:lnSpc>
                <a:spcPct val="120000"/>
              </a:lnSpc>
            </a:pPr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[Date] | [time] | [place] | [Address]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E8A847-A872-0FCA-A7D8-BAB3B50B34BC}"/>
              </a:ext>
            </a:extLst>
          </p:cNvPr>
          <p:cNvSpPr txBox="1"/>
          <p:nvPr/>
        </p:nvSpPr>
        <p:spPr>
          <a:xfrm>
            <a:off x="4766838" y="4502798"/>
            <a:ext cx="1143000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u="none" strike="noStrike" cap="none" spc="0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AionPath.com</a:t>
            </a:r>
            <a:endParaRPr kumimoji="0" lang="en-US" sz="120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2" name="Where every child’s spiritual future, and relationship with their father ends up, has everything to do with what gets started early on…">
            <a:extLst>
              <a:ext uri="{FF2B5EF4-FFF2-40B4-BE49-F238E27FC236}">
                <a16:creationId xmlns:a16="http://schemas.microsoft.com/office/drawing/2014/main" id="{544946E1-BCE8-2461-E3ED-CA1653C349C2}"/>
              </a:ext>
            </a:extLst>
          </p:cNvPr>
          <p:cNvSpPr txBox="1">
            <a:spLocks/>
          </p:cNvSpPr>
          <p:nvPr/>
        </p:nvSpPr>
        <p:spPr>
          <a:xfrm>
            <a:off x="4766838" y="634424"/>
            <a:ext cx="4503911" cy="1089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>
            <a:noAutofit/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0" i="0" u="none" strike="noStrike" cap="none" spc="0" baseline="0">
                <a:solidFill>
                  <a:srgbClr val="000000"/>
                </a:solidFill>
                <a:uFillTx/>
                <a:latin typeface="Founders Grotesk Regular"/>
                <a:ea typeface="Founders Grotesk Regular"/>
                <a:cs typeface="Founders Grotesk Regular"/>
                <a:sym typeface="Founders Grotesk"/>
              </a:defRPr>
            </a:lvl1pPr>
            <a:lvl2pPr marL="487680" marR="0" indent="-243840" algn="l" defTabSz="975335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92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731520" marR="0" indent="-243840" algn="l" defTabSz="975335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92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975360" marR="0" indent="-243840" algn="l" defTabSz="975335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92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1219200" marR="0" indent="-243840" algn="l" defTabSz="975335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92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1463040" marR="0" indent="-243840" algn="l" defTabSz="975335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92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1706880" marR="0" indent="-243840" algn="l" defTabSz="975335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92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1950720" marR="0" indent="-243840" algn="l" defTabSz="975335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92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2194560" marR="0" indent="-243840" algn="l" defTabSz="975335" rtl="0" latinLnBrk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92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fontAlgn="base"/>
            <a:r>
              <a:rPr lang="en-US" sz="2000" spc="3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Fathers and mothers of 12- 13- and 14-year olds are invited to the launch of</a:t>
            </a:r>
          </a:p>
        </p:txBody>
      </p:sp>
      <p:pic>
        <p:nvPicPr>
          <p:cNvPr id="4" name="Picture 3" descr="A person and child standing in a field&#10;&#10;Description automatically generated">
            <a:extLst>
              <a:ext uri="{FF2B5EF4-FFF2-40B4-BE49-F238E27FC236}">
                <a16:creationId xmlns:a16="http://schemas.microsoft.com/office/drawing/2014/main" id="{14851652-D85D-0AF4-04FB-2950C470CC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6" t="22588" r="40198" b="121"/>
          <a:stretch/>
        </p:blipFill>
        <p:spPr>
          <a:xfrm>
            <a:off x="525142" y="506994"/>
            <a:ext cx="3733723" cy="4472412"/>
          </a:xfrm>
          <a:prstGeom prst="roundRect">
            <a:avLst>
              <a:gd name="adj" fmla="val 1432"/>
            </a:avLst>
          </a:prstGeom>
          <a:effectLst/>
        </p:spPr>
      </p:pic>
      <p:pic>
        <p:nvPicPr>
          <p:cNvPr id="6" name="Picture 5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BA3CF2BA-94BE-977A-45CC-2F2E3C8271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732" y="1843092"/>
            <a:ext cx="5118100" cy="16256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CB2B0F-C62E-7A2C-0F38-1DB0484F025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3065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ouple of men sitting on a rock looking at a mountain range&#10;&#10;Description automatically generated">
            <a:extLst>
              <a:ext uri="{FF2B5EF4-FFF2-40B4-BE49-F238E27FC236}">
                <a16:creationId xmlns:a16="http://schemas.microsoft.com/office/drawing/2014/main" id="{5036D978-EBB0-A75B-6BAE-56B48C5FDE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3" r="17245" b="9652"/>
          <a:stretch/>
        </p:blipFill>
        <p:spPr>
          <a:xfrm>
            <a:off x="0" y="10048"/>
            <a:ext cx="9771530" cy="54763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4C7527-8C70-28CF-7CBB-B2277632D1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8000"/>
          </a:blip>
          <a:srcRect r="15502" b="9854"/>
          <a:stretch/>
        </p:blipFill>
        <p:spPr>
          <a:xfrm>
            <a:off x="2606769" y="146304"/>
            <a:ext cx="7148418" cy="5340096"/>
          </a:xfrm>
          <a:prstGeom prst="rect">
            <a:avLst/>
          </a:prstGeom>
        </p:spPr>
      </p:pic>
      <p:sp>
        <p:nvSpPr>
          <p:cNvPr id="8" name="So what are we doing about it?…">
            <a:extLst>
              <a:ext uri="{FF2B5EF4-FFF2-40B4-BE49-F238E27FC236}">
                <a16:creationId xmlns:a16="http://schemas.microsoft.com/office/drawing/2014/main" id="{E6BF96F2-2EB6-F6E5-247B-90B076793F42}"/>
              </a:ext>
            </a:extLst>
          </p:cNvPr>
          <p:cNvSpPr txBox="1">
            <a:spLocks/>
          </p:cNvSpPr>
          <p:nvPr/>
        </p:nvSpPr>
        <p:spPr>
          <a:xfrm>
            <a:off x="448867" y="1189395"/>
            <a:ext cx="2337876" cy="1261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8288" tIns="18288" rIns="18288" bIns="18288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182880">
              <a:defRPr sz="5900">
                <a:solidFill>
                  <a:srgbClr val="FFFFFF"/>
                </a:solidFill>
                <a:latin typeface="Founders Grotesk Regular"/>
                <a:ea typeface="Founders Grotesk Regular"/>
                <a:cs typeface="Founders Grotesk Regular"/>
                <a:sym typeface="Founders Grotesk"/>
              </a:defRPr>
            </a:pPr>
            <a:r>
              <a:rPr lang="en-US" sz="2800" spc="300" dirty="0">
                <a:latin typeface="Calibri" panose="020F0502020204030204" pitchFamily="34" charset="0"/>
                <a:cs typeface="Calibri" panose="020F0502020204030204" pitchFamily="34" charset="0"/>
              </a:rPr>
              <a:t>Launch Meeting</a:t>
            </a:r>
          </a:p>
          <a:p>
            <a:pPr defTabSz="182880">
              <a:defRPr sz="5900">
                <a:solidFill>
                  <a:srgbClr val="FFFFFF"/>
                </a:solidFill>
                <a:latin typeface="Founders Grotesk Regular"/>
                <a:ea typeface="Founders Grotesk Regular"/>
                <a:cs typeface="Founders Grotesk Regular"/>
                <a:sym typeface="Founders Grotesk"/>
              </a:defRPr>
            </a:pPr>
            <a:r>
              <a:rPr lang="en-US" sz="2000" b="0" spc="300" dirty="0">
                <a:latin typeface="Calibri" panose="020F0502020204030204" pitchFamily="34" charset="0"/>
                <a:cs typeface="Calibri" panose="020F0502020204030204" pitchFamily="34" charset="0"/>
              </a:rPr>
              <a:t>for parents of 12- 13- 14-year olds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8DBC0B-99B3-439D-B44E-A4A6FED32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00" y="384218"/>
            <a:ext cx="2349051" cy="567263"/>
          </a:xfrm>
          <a:prstGeom prst="rect">
            <a:avLst/>
          </a:prstGeom>
        </p:spPr>
      </p:pic>
      <p:sp>
        <p:nvSpPr>
          <p:cNvPr id="3" name="So what are we doing about it?…">
            <a:extLst>
              <a:ext uri="{FF2B5EF4-FFF2-40B4-BE49-F238E27FC236}">
                <a16:creationId xmlns:a16="http://schemas.microsoft.com/office/drawing/2014/main" id="{2A81F056-DE48-E262-506C-8C84CA241CE5}"/>
              </a:ext>
            </a:extLst>
          </p:cNvPr>
          <p:cNvSpPr txBox="1">
            <a:spLocks/>
          </p:cNvSpPr>
          <p:nvPr/>
        </p:nvSpPr>
        <p:spPr>
          <a:xfrm>
            <a:off x="448867" y="3344182"/>
            <a:ext cx="1621222" cy="1249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8288" tIns="18288" rIns="18288" bIns="18288"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defTabSz="182880">
              <a:defRPr sz="5900">
                <a:solidFill>
                  <a:srgbClr val="FFFFFF"/>
                </a:solidFill>
                <a:latin typeface="Founders Grotesk Regular"/>
                <a:ea typeface="Founders Grotesk Regular"/>
                <a:cs typeface="Founders Grotesk Regular"/>
                <a:sym typeface="Founders Grotesk"/>
              </a:defRPr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[room]</a:t>
            </a:r>
          </a:p>
          <a:p>
            <a:pPr defTabSz="182880">
              <a:defRPr sz="5900">
                <a:solidFill>
                  <a:srgbClr val="FFFFFF"/>
                </a:solidFill>
                <a:latin typeface="Founders Grotesk Regular"/>
                <a:ea typeface="Founders Grotesk Regular"/>
                <a:cs typeface="Founders Grotesk Regular"/>
                <a:sym typeface="Founders Grotesk"/>
              </a:defRPr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[date]</a:t>
            </a:r>
          </a:p>
          <a:p>
            <a:pPr defTabSz="182880">
              <a:defRPr sz="5900">
                <a:solidFill>
                  <a:srgbClr val="FFFFFF"/>
                </a:solidFill>
                <a:latin typeface="Founders Grotesk Regular"/>
                <a:ea typeface="Founders Grotesk Regular"/>
                <a:cs typeface="Founders Grotesk Regular"/>
                <a:sym typeface="Founders Grotesk"/>
              </a:defRPr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[time]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A470571-C1CC-43E5-950E-5C01F49CAF60}"/>
              </a:ext>
            </a:extLst>
          </p:cNvPr>
          <p:cNvCxnSpPr/>
          <p:nvPr/>
        </p:nvCxnSpPr>
        <p:spPr>
          <a:xfrm>
            <a:off x="2930218" y="434223"/>
            <a:ext cx="0" cy="436411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C2DB411-F73E-DF0A-2F70-B0E788AC34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218" y="3070977"/>
            <a:ext cx="6985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6230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AION">
      <a:dk1>
        <a:srgbClr val="03030E"/>
      </a:dk1>
      <a:lt1>
        <a:srgbClr val="F4E6D2"/>
      </a:lt1>
      <a:dk2>
        <a:srgbClr val="7F7F7F"/>
      </a:dk2>
      <a:lt2>
        <a:srgbClr val="FFFFFF"/>
      </a:lt2>
      <a:accent1>
        <a:srgbClr val="FB5959"/>
      </a:accent1>
      <a:accent2>
        <a:srgbClr val="1D289D"/>
      </a:accent2>
      <a:accent3>
        <a:srgbClr val="2894C6"/>
      </a:accent3>
      <a:accent4>
        <a:srgbClr val="FB7171"/>
      </a:accent4>
      <a:accent5>
        <a:srgbClr val="45BCDC"/>
      </a:accent5>
      <a:accent6>
        <a:srgbClr val="2E49E2"/>
      </a:accent6>
      <a:hlink>
        <a:srgbClr val="2E49E2"/>
      </a:hlink>
      <a:folHlink>
        <a:srgbClr val="0F1D68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6088</TotalTime>
  <Words>51</Words>
  <Application>Microsoft Macintosh PowerPoint</Application>
  <PresentationFormat>Custom</PresentationFormat>
  <Paragraphs>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NeueHaasGroteskDisp Pro Lt</vt:lpstr>
      <vt:lpstr>Calibri</vt:lpstr>
      <vt:lpstr>NeueHaasGroteskDisp Pro Md</vt:lpstr>
      <vt:lpstr>21_BasicWhite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Shelley Leith</cp:lastModifiedBy>
  <cp:revision>81</cp:revision>
  <cp:lastPrinted>2025-01-29T05:39:04Z</cp:lastPrinted>
  <dcterms:modified xsi:type="dcterms:W3CDTF">2025-03-27T18:50:42Z</dcterms:modified>
</cp:coreProperties>
</file>