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31"/>
  </p:notesMasterIdLst>
  <p:sldIdLst>
    <p:sldId id="270" r:id="rId3"/>
    <p:sldId id="269" r:id="rId4"/>
    <p:sldId id="257" r:id="rId5"/>
    <p:sldId id="311" r:id="rId6"/>
    <p:sldId id="351" r:id="rId7"/>
    <p:sldId id="256" r:id="rId8"/>
    <p:sldId id="261" r:id="rId9"/>
    <p:sldId id="263" r:id="rId10"/>
    <p:sldId id="372" r:id="rId11"/>
    <p:sldId id="352" r:id="rId12"/>
    <p:sldId id="365" r:id="rId13"/>
    <p:sldId id="353" r:id="rId14"/>
    <p:sldId id="354" r:id="rId15"/>
    <p:sldId id="356" r:id="rId16"/>
    <p:sldId id="357" r:id="rId17"/>
    <p:sldId id="358" r:id="rId18"/>
    <p:sldId id="359" r:id="rId19"/>
    <p:sldId id="360" r:id="rId20"/>
    <p:sldId id="361" r:id="rId21"/>
    <p:sldId id="362" r:id="rId22"/>
    <p:sldId id="364" r:id="rId23"/>
    <p:sldId id="363" r:id="rId24"/>
    <p:sldId id="366" r:id="rId25"/>
    <p:sldId id="373" r:id="rId26"/>
    <p:sldId id="374" r:id="rId27"/>
    <p:sldId id="262" r:id="rId28"/>
    <p:sldId id="370" r:id="rId29"/>
    <p:sldId id="375" r:id="rId30"/>
  </p:sldIdLst>
  <p:sldSz cx="9756775" cy="5486400"/>
  <p:notesSz cx="6858000" cy="9144000"/>
  <p:defaultTextStyle>
    <a:defPPr marL="0" marR="0" indent="0" algn="l" defTabSz="365760" rtl="0" fontAlgn="auto" latinLnBrk="1" hangingPunct="0">
      <a:lnSpc>
        <a:spcPct val="100000"/>
      </a:lnSpc>
      <a:spcBef>
        <a:spcPts val="0"/>
      </a:spcBef>
      <a:spcAft>
        <a:spcPts val="0"/>
      </a:spcAft>
      <a:buClrTx/>
      <a:buSzTx/>
      <a:buFontTx/>
      <a:buNone/>
      <a:tabLst/>
      <a:defRPr kumimoji="0" sz="720" b="0" i="0" u="none" strike="noStrike" cap="none" spc="0" normalizeH="0" baseline="0">
        <a:ln>
          <a:noFill/>
        </a:ln>
        <a:solidFill>
          <a:srgbClr val="000000"/>
        </a:solidFill>
        <a:effectLst/>
        <a:uFillTx/>
      </a:defRPr>
    </a:defPPr>
    <a:lvl1pPr marL="0" marR="0" indent="0" algn="ctr" defTabSz="975335" rtl="0" fontAlgn="auto" latinLnBrk="0" hangingPunct="0">
      <a:lnSpc>
        <a:spcPct val="100000"/>
      </a:lnSpc>
      <a:spcBef>
        <a:spcPts val="0"/>
      </a:spcBef>
      <a:spcAft>
        <a:spcPts val="0"/>
      </a:spcAft>
      <a:buClrTx/>
      <a:buSzTx/>
      <a:buFontTx/>
      <a:buNone/>
      <a:tabLst/>
      <a:defRPr kumimoji="0" sz="960" b="0" i="0" u="none" strike="noStrike" cap="none" spc="0" normalizeH="0" baseline="0">
        <a:ln>
          <a:noFill/>
        </a:ln>
        <a:solidFill>
          <a:srgbClr val="5E5E5E"/>
        </a:solidFill>
        <a:effectLst/>
        <a:uFillTx/>
        <a:latin typeface="+mn-lt"/>
        <a:ea typeface="+mn-ea"/>
        <a:cs typeface="+mn-cs"/>
        <a:sym typeface="Helvetica Neue"/>
      </a:defRPr>
    </a:lvl1pPr>
    <a:lvl2pPr marL="0" marR="0" indent="182880" algn="ctr" defTabSz="975335" rtl="0" fontAlgn="auto" latinLnBrk="0" hangingPunct="0">
      <a:lnSpc>
        <a:spcPct val="100000"/>
      </a:lnSpc>
      <a:spcBef>
        <a:spcPts val="0"/>
      </a:spcBef>
      <a:spcAft>
        <a:spcPts val="0"/>
      </a:spcAft>
      <a:buClrTx/>
      <a:buSzTx/>
      <a:buFontTx/>
      <a:buNone/>
      <a:tabLst/>
      <a:defRPr kumimoji="0" sz="960" b="0" i="0" u="none" strike="noStrike" cap="none" spc="0" normalizeH="0" baseline="0">
        <a:ln>
          <a:noFill/>
        </a:ln>
        <a:solidFill>
          <a:srgbClr val="5E5E5E"/>
        </a:solidFill>
        <a:effectLst/>
        <a:uFillTx/>
        <a:latin typeface="+mn-lt"/>
        <a:ea typeface="+mn-ea"/>
        <a:cs typeface="+mn-cs"/>
        <a:sym typeface="Helvetica Neue"/>
      </a:defRPr>
    </a:lvl2pPr>
    <a:lvl3pPr marL="0" marR="0" indent="365760" algn="ctr" defTabSz="975335" rtl="0" fontAlgn="auto" latinLnBrk="0" hangingPunct="0">
      <a:lnSpc>
        <a:spcPct val="100000"/>
      </a:lnSpc>
      <a:spcBef>
        <a:spcPts val="0"/>
      </a:spcBef>
      <a:spcAft>
        <a:spcPts val="0"/>
      </a:spcAft>
      <a:buClrTx/>
      <a:buSzTx/>
      <a:buFontTx/>
      <a:buNone/>
      <a:tabLst/>
      <a:defRPr kumimoji="0" sz="960" b="0" i="0" u="none" strike="noStrike" cap="none" spc="0" normalizeH="0" baseline="0">
        <a:ln>
          <a:noFill/>
        </a:ln>
        <a:solidFill>
          <a:srgbClr val="5E5E5E"/>
        </a:solidFill>
        <a:effectLst/>
        <a:uFillTx/>
        <a:latin typeface="+mn-lt"/>
        <a:ea typeface="+mn-ea"/>
        <a:cs typeface="+mn-cs"/>
        <a:sym typeface="Helvetica Neue"/>
      </a:defRPr>
    </a:lvl3pPr>
    <a:lvl4pPr marL="0" marR="0" indent="548640" algn="ctr" defTabSz="975335" rtl="0" fontAlgn="auto" latinLnBrk="0" hangingPunct="0">
      <a:lnSpc>
        <a:spcPct val="100000"/>
      </a:lnSpc>
      <a:spcBef>
        <a:spcPts val="0"/>
      </a:spcBef>
      <a:spcAft>
        <a:spcPts val="0"/>
      </a:spcAft>
      <a:buClrTx/>
      <a:buSzTx/>
      <a:buFontTx/>
      <a:buNone/>
      <a:tabLst/>
      <a:defRPr kumimoji="0" sz="960" b="0" i="0" u="none" strike="noStrike" cap="none" spc="0" normalizeH="0" baseline="0">
        <a:ln>
          <a:noFill/>
        </a:ln>
        <a:solidFill>
          <a:srgbClr val="5E5E5E"/>
        </a:solidFill>
        <a:effectLst/>
        <a:uFillTx/>
        <a:latin typeface="+mn-lt"/>
        <a:ea typeface="+mn-ea"/>
        <a:cs typeface="+mn-cs"/>
        <a:sym typeface="Helvetica Neue"/>
      </a:defRPr>
    </a:lvl4pPr>
    <a:lvl5pPr marL="0" marR="0" indent="731520" algn="ctr" defTabSz="975335" rtl="0" fontAlgn="auto" latinLnBrk="0" hangingPunct="0">
      <a:lnSpc>
        <a:spcPct val="100000"/>
      </a:lnSpc>
      <a:spcBef>
        <a:spcPts val="0"/>
      </a:spcBef>
      <a:spcAft>
        <a:spcPts val="0"/>
      </a:spcAft>
      <a:buClrTx/>
      <a:buSzTx/>
      <a:buFontTx/>
      <a:buNone/>
      <a:tabLst/>
      <a:defRPr kumimoji="0" sz="960" b="0" i="0" u="none" strike="noStrike" cap="none" spc="0" normalizeH="0" baseline="0">
        <a:ln>
          <a:noFill/>
        </a:ln>
        <a:solidFill>
          <a:srgbClr val="5E5E5E"/>
        </a:solidFill>
        <a:effectLst/>
        <a:uFillTx/>
        <a:latin typeface="+mn-lt"/>
        <a:ea typeface="+mn-ea"/>
        <a:cs typeface="+mn-cs"/>
        <a:sym typeface="Helvetica Neue"/>
      </a:defRPr>
    </a:lvl5pPr>
    <a:lvl6pPr marL="0" marR="0" indent="914400" algn="ctr" defTabSz="975335" rtl="0" fontAlgn="auto" latinLnBrk="0" hangingPunct="0">
      <a:lnSpc>
        <a:spcPct val="100000"/>
      </a:lnSpc>
      <a:spcBef>
        <a:spcPts val="0"/>
      </a:spcBef>
      <a:spcAft>
        <a:spcPts val="0"/>
      </a:spcAft>
      <a:buClrTx/>
      <a:buSzTx/>
      <a:buFontTx/>
      <a:buNone/>
      <a:tabLst/>
      <a:defRPr kumimoji="0" sz="960" b="0" i="0" u="none" strike="noStrike" cap="none" spc="0" normalizeH="0" baseline="0">
        <a:ln>
          <a:noFill/>
        </a:ln>
        <a:solidFill>
          <a:srgbClr val="5E5E5E"/>
        </a:solidFill>
        <a:effectLst/>
        <a:uFillTx/>
        <a:latin typeface="+mn-lt"/>
        <a:ea typeface="+mn-ea"/>
        <a:cs typeface="+mn-cs"/>
        <a:sym typeface="Helvetica Neue"/>
      </a:defRPr>
    </a:lvl6pPr>
    <a:lvl7pPr marL="0" marR="0" indent="1097280" algn="ctr" defTabSz="975335" rtl="0" fontAlgn="auto" latinLnBrk="0" hangingPunct="0">
      <a:lnSpc>
        <a:spcPct val="100000"/>
      </a:lnSpc>
      <a:spcBef>
        <a:spcPts val="0"/>
      </a:spcBef>
      <a:spcAft>
        <a:spcPts val="0"/>
      </a:spcAft>
      <a:buClrTx/>
      <a:buSzTx/>
      <a:buFontTx/>
      <a:buNone/>
      <a:tabLst/>
      <a:defRPr kumimoji="0" sz="960" b="0" i="0" u="none" strike="noStrike" cap="none" spc="0" normalizeH="0" baseline="0">
        <a:ln>
          <a:noFill/>
        </a:ln>
        <a:solidFill>
          <a:srgbClr val="5E5E5E"/>
        </a:solidFill>
        <a:effectLst/>
        <a:uFillTx/>
        <a:latin typeface="+mn-lt"/>
        <a:ea typeface="+mn-ea"/>
        <a:cs typeface="+mn-cs"/>
        <a:sym typeface="Helvetica Neue"/>
      </a:defRPr>
    </a:lvl7pPr>
    <a:lvl8pPr marL="0" marR="0" indent="1280160" algn="ctr" defTabSz="975335" rtl="0" fontAlgn="auto" latinLnBrk="0" hangingPunct="0">
      <a:lnSpc>
        <a:spcPct val="100000"/>
      </a:lnSpc>
      <a:spcBef>
        <a:spcPts val="0"/>
      </a:spcBef>
      <a:spcAft>
        <a:spcPts val="0"/>
      </a:spcAft>
      <a:buClrTx/>
      <a:buSzTx/>
      <a:buFontTx/>
      <a:buNone/>
      <a:tabLst/>
      <a:defRPr kumimoji="0" sz="960" b="0" i="0" u="none" strike="noStrike" cap="none" spc="0" normalizeH="0" baseline="0">
        <a:ln>
          <a:noFill/>
        </a:ln>
        <a:solidFill>
          <a:srgbClr val="5E5E5E"/>
        </a:solidFill>
        <a:effectLst/>
        <a:uFillTx/>
        <a:latin typeface="+mn-lt"/>
        <a:ea typeface="+mn-ea"/>
        <a:cs typeface="+mn-cs"/>
        <a:sym typeface="Helvetica Neue"/>
      </a:defRPr>
    </a:lvl8pPr>
    <a:lvl9pPr marL="0" marR="0" indent="1463040" algn="ctr" defTabSz="975335" rtl="0" fontAlgn="auto" latinLnBrk="0" hangingPunct="0">
      <a:lnSpc>
        <a:spcPct val="100000"/>
      </a:lnSpc>
      <a:spcBef>
        <a:spcPts val="0"/>
      </a:spcBef>
      <a:spcAft>
        <a:spcPts val="0"/>
      </a:spcAft>
      <a:buClrTx/>
      <a:buSzTx/>
      <a:buFontTx/>
      <a:buNone/>
      <a:tabLst/>
      <a:defRPr kumimoji="0" sz="96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49E3"/>
    <a:srgbClr val="C9B8A3"/>
    <a:srgbClr val="F5E7D3"/>
    <a:srgbClr val="000000"/>
    <a:srgbClr val="151515"/>
    <a:srgbClr val="1D289E"/>
    <a:srgbClr val="21159E"/>
    <a:srgbClr val="FB5959"/>
    <a:srgbClr val="A88B6C"/>
    <a:srgbClr val="0F1D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11"/>
    <p:restoredTop sz="75102"/>
  </p:normalViewPr>
  <p:slideViewPr>
    <p:cSldViewPr snapToGrid="0" snapToObjects="1">
      <p:cViewPr varScale="1">
        <p:scale>
          <a:sx n="112" d="100"/>
          <a:sy n="112" d="100"/>
        </p:scale>
        <p:origin x="600" y="192"/>
      </p:cViewPr>
      <p:guideLst/>
    </p:cSldViewPr>
  </p:slideViewPr>
  <p:notesTextViewPr>
    <p:cViewPr>
      <p:scale>
        <a:sx n="1" d="1"/>
        <a:sy n="1" d="1"/>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182880" latinLnBrk="0">
      <a:lnSpc>
        <a:spcPct val="117999"/>
      </a:lnSpc>
      <a:defRPr sz="880">
        <a:latin typeface="+mn-lt"/>
        <a:ea typeface="+mn-ea"/>
        <a:cs typeface="+mn-cs"/>
        <a:sym typeface="Helvetica Neue"/>
      </a:defRPr>
    </a:lvl1pPr>
    <a:lvl2pPr indent="91440" defTabSz="182880" latinLnBrk="0">
      <a:lnSpc>
        <a:spcPct val="117999"/>
      </a:lnSpc>
      <a:defRPr sz="880">
        <a:latin typeface="+mn-lt"/>
        <a:ea typeface="+mn-ea"/>
        <a:cs typeface="+mn-cs"/>
        <a:sym typeface="Helvetica Neue"/>
      </a:defRPr>
    </a:lvl2pPr>
    <a:lvl3pPr indent="182880" defTabSz="182880" latinLnBrk="0">
      <a:lnSpc>
        <a:spcPct val="117999"/>
      </a:lnSpc>
      <a:defRPr sz="880">
        <a:latin typeface="+mn-lt"/>
        <a:ea typeface="+mn-ea"/>
        <a:cs typeface="+mn-cs"/>
        <a:sym typeface="Helvetica Neue"/>
      </a:defRPr>
    </a:lvl3pPr>
    <a:lvl4pPr indent="274320" defTabSz="182880" latinLnBrk="0">
      <a:lnSpc>
        <a:spcPct val="117999"/>
      </a:lnSpc>
      <a:defRPr sz="880">
        <a:latin typeface="+mn-lt"/>
        <a:ea typeface="+mn-ea"/>
        <a:cs typeface="+mn-cs"/>
        <a:sym typeface="Helvetica Neue"/>
      </a:defRPr>
    </a:lvl4pPr>
    <a:lvl5pPr indent="365760" defTabSz="182880" latinLnBrk="0">
      <a:lnSpc>
        <a:spcPct val="117999"/>
      </a:lnSpc>
      <a:defRPr sz="880">
        <a:latin typeface="+mn-lt"/>
        <a:ea typeface="+mn-ea"/>
        <a:cs typeface="+mn-cs"/>
        <a:sym typeface="Helvetica Neue"/>
      </a:defRPr>
    </a:lvl5pPr>
    <a:lvl6pPr indent="457200" defTabSz="182880" latinLnBrk="0">
      <a:lnSpc>
        <a:spcPct val="117999"/>
      </a:lnSpc>
      <a:defRPr sz="880">
        <a:latin typeface="+mn-lt"/>
        <a:ea typeface="+mn-ea"/>
        <a:cs typeface="+mn-cs"/>
        <a:sym typeface="Helvetica Neue"/>
      </a:defRPr>
    </a:lvl6pPr>
    <a:lvl7pPr indent="548640" defTabSz="182880" latinLnBrk="0">
      <a:lnSpc>
        <a:spcPct val="117999"/>
      </a:lnSpc>
      <a:defRPr sz="880">
        <a:latin typeface="+mn-lt"/>
        <a:ea typeface="+mn-ea"/>
        <a:cs typeface="+mn-cs"/>
        <a:sym typeface="Helvetica Neue"/>
      </a:defRPr>
    </a:lvl7pPr>
    <a:lvl8pPr indent="640080" defTabSz="182880" latinLnBrk="0">
      <a:lnSpc>
        <a:spcPct val="117999"/>
      </a:lnSpc>
      <a:defRPr sz="880">
        <a:latin typeface="+mn-lt"/>
        <a:ea typeface="+mn-ea"/>
        <a:cs typeface="+mn-cs"/>
        <a:sym typeface="Helvetica Neue"/>
      </a:defRPr>
    </a:lvl8pPr>
    <a:lvl9pPr indent="731520" defTabSz="182880" latinLnBrk="0">
      <a:lnSpc>
        <a:spcPct val="117999"/>
      </a:lnSpc>
      <a:defRPr sz="88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Aion Path. This is a rite of passage journey you will take with your sons or daughters, starting when they are 12, 13, or 14. </a:t>
            </a:r>
          </a:p>
        </p:txBody>
      </p:sp>
    </p:spTree>
    <p:extLst>
      <p:ext uri="{BB962C8B-B14F-4D97-AF65-F5344CB8AC3E}">
        <p14:creationId xmlns:p14="http://schemas.microsoft.com/office/powerpoint/2010/main" val="2736615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399CD-8A39-377A-28A8-890F27F6FE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2BDB83-E500-B931-1044-BBBEC78202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80756F-1B79-D072-17F2-60C372A32A98}"/>
              </a:ext>
            </a:extLst>
          </p:cNvPr>
          <p:cNvSpPr>
            <a:spLocks noGrp="1"/>
          </p:cNvSpPr>
          <p:nvPr>
            <p:ph type="body" idx="1"/>
          </p:nvPr>
        </p:nvSpPr>
        <p:spPr/>
        <p:txBody>
          <a:bodyPr/>
          <a:lstStyle/>
          <a:p>
            <a:r>
              <a:rPr lang="en-US" dirty="0"/>
              <a:t>If you sign up today, this Starter Kit will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show up at your home in 5 to 7 days. While you’re waiting for it to arrive, you can join the Aion Path online community,   </a:t>
            </a:r>
          </a:p>
          <a:p>
            <a:endParaRPr lang="en-US" dirty="0"/>
          </a:p>
        </p:txBody>
      </p:sp>
    </p:spTree>
    <p:extLst>
      <p:ext uri="{BB962C8B-B14F-4D97-AF65-F5344CB8AC3E}">
        <p14:creationId xmlns:p14="http://schemas.microsoft.com/office/powerpoint/2010/main" val="243596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00" dirty="0">
                <a:effectLst/>
                <a:latin typeface="Aptos" panose="020B0004020202020204" pitchFamily="34" charset="0"/>
                <a:ea typeface="Aptos" panose="020B0004020202020204" pitchFamily="34" charset="0"/>
                <a:cs typeface="Times New Roman" panose="02020603050405020304" pitchFamily="18" charset="0"/>
              </a:rPr>
              <a:t>Start off in the community by introducing yourself, and begin connecting with the greater community of dads to encourage each other and learn from each other. This online community is where you will post about your progress, and alert the Aion Path team when you’ve accomplished milestones so they can send you your challenge coins or other rewards and challenges. </a:t>
            </a:r>
            <a:endParaRPr lang="en-US" dirty="0"/>
          </a:p>
        </p:txBody>
      </p:sp>
    </p:spTree>
    <p:extLst>
      <p:ext uri="{BB962C8B-B14F-4D97-AF65-F5344CB8AC3E}">
        <p14:creationId xmlns:p14="http://schemas.microsoft.com/office/powerpoint/2010/main" val="1317455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39C971-4D60-2F3F-DB5C-D3C5DE07A2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F48690-6B44-DFF6-A3B8-5848F4E411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4CFE53-9392-4582-74C0-9C2B91878FBE}"/>
              </a:ext>
            </a:extLst>
          </p:cNvPr>
          <p:cNvSpPr>
            <a:spLocks noGrp="1"/>
          </p:cNvSpPr>
          <p:nvPr>
            <p:ph type="body" idx="1"/>
          </p:nvPr>
        </p:nvSpPr>
        <p:spPr/>
        <p:txBody>
          <a:bodyPr/>
          <a:lstStyle/>
          <a:p>
            <a:r>
              <a:rPr lang="en-US" sz="900" kern="100" dirty="0">
                <a:effectLst/>
                <a:latin typeface="Aptos" panose="020B0004020202020204" pitchFamily="34" charset="0"/>
                <a:ea typeface="Aptos" panose="020B0004020202020204" pitchFamily="34" charset="0"/>
                <a:cs typeface="Times New Roman" panose="02020603050405020304" pitchFamily="18" charset="0"/>
              </a:rPr>
              <a:t>Once your kit arrives, open it up and find the 5 envelopes that will take you through the first 5 steps of your journey. This will “take you to first base”, which we call “Engage” because these are the planning steps that get your Apprentice fully engaged with the journey. The first four envelopes should each take you about a week to do, and the fifth one is a 30-day challenge, so think of this run up to first base as a 2-3 month process. </a:t>
            </a:r>
          </a:p>
          <a:p>
            <a:endParaRPr lang="en-US" sz="900" kern="100" dirty="0">
              <a:effectLst/>
              <a:latin typeface="Aptos" panose="020B0004020202020204" pitchFamily="34" charset="0"/>
              <a:cs typeface="Times New Roman" panose="02020603050405020304" pitchFamily="18" charset="0"/>
            </a:endParaRPr>
          </a:p>
          <a:p>
            <a:pPr marL="0" marR="0" lvl="0" indent="0" defTabSz="182880" eaLnBrk="1" fontAlgn="auto" latinLnBrk="0" hangingPunct="1">
              <a:lnSpc>
                <a:spcPct val="117999"/>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5 envelopes are designed to be done by you and your Apprentice alone, and not together with other dads and kids. So, we encourage you to sign up and get your starter kit, and get going with the first couple of envelopes.  In 4 weeks, </a:t>
            </a:r>
            <a:r>
              <a:rPr lang="en-US" sz="1800" i="1" kern="100" dirty="0">
                <a:solidFill>
                  <a:schemeClr val="accent6"/>
                </a:solidFill>
                <a:effectLst/>
                <a:latin typeface="Aptos" panose="020B0004020202020204" pitchFamily="34" charset="0"/>
                <a:ea typeface="Aptos" panose="020B0004020202020204" pitchFamily="34" charset="0"/>
                <a:cs typeface="Times New Roman" panose="02020603050405020304" pitchFamily="18" charset="0"/>
              </a:rPr>
              <a:t>[give date for Rally]</a:t>
            </a:r>
            <a:r>
              <a:rPr lang="en-US" sz="1800" kern="100" dirty="0">
                <a:solidFill>
                  <a:schemeClr val="accent6"/>
                </a:solidFill>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we will get all you dads back together for a Rally meeting so we can check in with each other on how it’s going, compare notes, and help each other to be successful with the upcoming envelopes. </a:t>
            </a:r>
            <a:endParaRPr lang="en-US" dirty="0"/>
          </a:p>
        </p:txBody>
      </p:sp>
    </p:spTree>
    <p:extLst>
      <p:ext uri="{BB962C8B-B14F-4D97-AF65-F5344CB8AC3E}">
        <p14:creationId xmlns:p14="http://schemas.microsoft.com/office/powerpoint/2010/main" val="14318313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Envelope #1: 30 Skills</a:t>
            </a:r>
          </a:p>
          <a:p>
            <a:pPr marL="0" marR="0" lvl="0" indent="0" defTabSz="182880" eaLnBrk="1" fontAlgn="auto" latinLnBrk="0" hangingPunct="1">
              <a:lnSpc>
                <a:spcPct val="117999"/>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and your Apprentice are going to sit down and think of 30 life skills they want to acquire over the next 3 years, such as, I want to learn how to change the oil, start a campfire, grill a steak, give a toast, start a conversation with an adult, or learn self-defense.  If you need inspiration, we include a list of 160 ideas in categories such as:</a:t>
            </a:r>
          </a:p>
          <a:p>
            <a:pPr marL="285750" marR="0" lvl="0" indent="-285750" defTabSz="18288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Automotive</a:t>
            </a:r>
          </a:p>
          <a:p>
            <a:pPr marL="285750" marR="0" lvl="0" indent="-285750" defTabSz="18288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Street Smarts</a:t>
            </a:r>
          </a:p>
          <a:p>
            <a:pPr marL="285750" marR="0" lvl="0" indent="-285750" defTabSz="18288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Mental Health</a:t>
            </a:r>
          </a:p>
          <a:p>
            <a:pPr marL="285750" marR="0" lvl="0" indent="-285750" defTabSz="18288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Home Management</a:t>
            </a:r>
          </a:p>
          <a:p>
            <a:pPr marL="285750" marR="0" lvl="0" indent="-285750" defTabSz="18288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Outdoor</a:t>
            </a:r>
          </a:p>
          <a:p>
            <a:pPr marL="285750" marR="0" lvl="0" indent="-285750" defTabSz="18288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Professional</a:t>
            </a:r>
          </a:p>
          <a:p>
            <a:pPr marL="0" marR="0" lvl="0" indent="0" defTabSz="182880" eaLnBrk="1" fontAlgn="auto" latinLnBrk="0" hangingPunct="1">
              <a:lnSpc>
                <a:spcPct val="117999"/>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10 other categories. The job is to come up with the list of 30 skills they want to learn, 10 a year for the next 3 years. </a:t>
            </a:r>
            <a:endParaRPr lang="en-US" dirty="0"/>
          </a:p>
        </p:txBody>
      </p:sp>
    </p:spTree>
    <p:extLst>
      <p:ext uri="{BB962C8B-B14F-4D97-AF65-F5344CB8AC3E}">
        <p14:creationId xmlns:p14="http://schemas.microsoft.com/office/powerpoint/2010/main" val="37836005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82880" eaLnBrk="1" fontAlgn="auto" latinLnBrk="0" hangingPunct="1">
              <a:lnSpc>
                <a:spcPct val="117999"/>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Envelope #2 you are choosing your Team, which is made up of a shepherd and 3 guides. </a:t>
            </a:r>
            <a:r>
              <a:rPr lang="en-US" sz="1800" kern="100" dirty="0">
                <a:effectLst/>
                <a:latin typeface="Aptos" panose="020B0004020202020204" pitchFamily="34" charset="0"/>
                <a:cs typeface="Times New Roman" panose="02020603050405020304" pitchFamily="18" charset="0"/>
              </a:rPr>
              <a:t>This </a:t>
            </a:r>
            <a:r>
              <a:rPr lang="en-US" sz="1800" b="1" kern="100" dirty="0">
                <a:effectLst/>
                <a:latin typeface="Aptos" panose="020B0004020202020204" pitchFamily="34" charset="0"/>
                <a:cs typeface="Times New Roman" panose="02020603050405020304" pitchFamily="18" charset="0"/>
              </a:rPr>
              <a:t>intergenerational connection </a:t>
            </a:r>
            <a:r>
              <a:rPr lang="en-US" sz="1800" kern="100" dirty="0">
                <a:effectLst/>
                <a:latin typeface="Aptos" panose="020B0004020202020204" pitchFamily="34" charset="0"/>
                <a:cs typeface="Times New Roman" panose="02020603050405020304" pitchFamily="18" charset="0"/>
              </a:rPr>
              <a:t>is one of the most impactful parts of the Aion Path. </a:t>
            </a:r>
            <a:r>
              <a:rPr lang="en-US" sz="1800" dirty="0">
                <a:solidFill>
                  <a:srgbClr val="212121"/>
                </a:solidFill>
                <a:effectLst/>
                <a:latin typeface="Avenir Book" panose="02000503020000020003" pitchFamily="2" charset="0"/>
                <a:ea typeface="Times New Roman" panose="02020603050405020304" pitchFamily="18" charset="0"/>
                <a:cs typeface="Times New Roman" panose="02020603050405020304" pitchFamily="18" charset="0"/>
              </a:rPr>
              <a:t>Researchers tell us that strong relationships with three or more non-parent adults in the church is </a:t>
            </a:r>
            <a:r>
              <a:rPr lang="en-US" sz="1800" b="1" dirty="0">
                <a:solidFill>
                  <a:srgbClr val="212121"/>
                </a:solidFill>
                <a:effectLst/>
                <a:latin typeface="Avenir Book" panose="02000503020000020003" pitchFamily="2" charset="0"/>
                <a:ea typeface="Times New Roman" panose="02020603050405020304" pitchFamily="18" charset="0"/>
                <a:cs typeface="Times New Roman" panose="02020603050405020304" pitchFamily="18" charset="0"/>
              </a:rPr>
              <a:t>one of the key predictors </a:t>
            </a:r>
            <a:r>
              <a:rPr lang="en-US" sz="1800" dirty="0">
                <a:solidFill>
                  <a:srgbClr val="212121"/>
                </a:solidFill>
                <a:effectLst/>
                <a:latin typeface="Avenir Book" panose="02000503020000020003" pitchFamily="2" charset="0"/>
                <a:ea typeface="Times New Roman" panose="02020603050405020304" pitchFamily="18" charset="0"/>
                <a:cs typeface="Times New Roman" panose="02020603050405020304" pitchFamily="18" charset="0"/>
              </a:rPr>
              <a:t>in determining whether young people stay involved in the church after high school. </a:t>
            </a:r>
            <a:endParaRPr lang="en-US" sz="1800" dirty="0"/>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Your Shepherd is</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our Senior Pastor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or a pastor you know in the church. </a:t>
            </a:r>
            <a:r>
              <a:rPr lang="en-US" sz="1800" b="0" kern="100" dirty="0">
                <a:effectLst/>
                <a:latin typeface="Aptos" panose="020B0004020202020204" pitchFamily="34" charset="0"/>
                <a:ea typeface="Aptos" panose="020B0004020202020204" pitchFamily="34" charset="0"/>
                <a:cs typeface="Times New Roman" panose="02020603050405020304" pitchFamily="18" charset="0"/>
              </a:rPr>
              <a:t>The Shepherd signs off on the completion of 2-3 key milestones during the year, and he presents your Apprentice to the congregation at the rite of passage ceremony.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Your three Guides are 3 believing, mature adults who are willing to meet with your Apprentice for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two conversations per year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You’ll choose a Spiritual Guide, a Financial Guide, and a Vocational Guide, and they will each be provided with a conversational plan to follow. The conversations will go beyond matters of finance and career, getting to their faith journey and how they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apply their faith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in their work, in their handling of money, and in their identity. </a:t>
            </a:r>
          </a:p>
          <a:p>
            <a:pPr marL="0" marR="0">
              <a:spcBef>
                <a:spcPts val="0"/>
              </a:spcBef>
              <a:spcAft>
                <a:spcPts val="0"/>
              </a:spcAft>
            </a:pPr>
            <a:endParaRPr lang="en-US" sz="1800" kern="100" dirty="0">
              <a:effectLst/>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447781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0ACC3-7B5F-AA95-85B8-1DDA89614C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0C6891-251D-BE72-8EAF-063F5A62A2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DC26ED-5B12-081B-9394-532BF9B633DA}"/>
              </a:ext>
            </a:extLst>
          </p:cNvPr>
          <p:cNvSpPr>
            <a:spLocks noGrp="1"/>
          </p:cNvSpPr>
          <p:nvPr>
            <p:ph type="body" idx="1"/>
          </p:nvPr>
        </p:nvSpPr>
        <p:spPr/>
        <p:txBody>
          <a:bodyPr/>
          <a:lstStyle/>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Envelope #3</a:t>
            </a:r>
            <a:r>
              <a:rPr lang="en-US" sz="1800" b="0" kern="100" dirty="0">
                <a:effectLst/>
                <a:latin typeface="Aptos" panose="020B0004020202020204" pitchFamily="34" charset="0"/>
                <a:ea typeface="Aptos" panose="020B0004020202020204" pitchFamily="34" charset="0"/>
                <a:cs typeface="Times New Roman" panose="02020603050405020304" pitchFamily="18" charset="0"/>
              </a:rPr>
              <a:t> is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about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church engagement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encourages your Apprentice to be not just engaged in their youth programs, but to also join you for worship on Sundays sometimes. There is a self-assessment for the Apprentice to take to determine how much they value church involvement.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Then both the dad and the Apprentice will set some goals for meaningful church participation. The goal setting worksheet gets you to consider things like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thinking about the meanings of the words to the songs as you’re singing</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noticing new people and helping them feel included</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understanding your spiritual gifts and using them to serve.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idea is for both of you to commit to improving in how you meaningfully participate in church in one or two areas.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1174106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C2D09-6F1D-7645-5DF7-D4A737C460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60BC90-BE8D-2986-F232-B479B941FD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0CEF23-C451-C893-90A6-58E21E2B4223}"/>
              </a:ext>
            </a:extLst>
          </p:cNvPr>
          <p:cNvSpPr>
            <a:spLocks noGrp="1"/>
          </p:cNvSpPr>
          <p:nvPr>
            <p:ph type="body" idx="1"/>
          </p:nvPr>
        </p:nvSpPr>
        <p:spPr/>
        <p:txBody>
          <a:bodyPr/>
          <a:lstStyle/>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Number 4 is planning your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Adventure, which is an overnight experience the two of you do together. You will be given some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some great prompts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begin imagining an adventure that pushes you outside your comfort zone and gives you quality and quantity time together, free from distractions, and creating lifelong memories. You will be going on an Adventure together once a year for each of the 3 years.  </a:t>
            </a:r>
          </a:p>
        </p:txBody>
      </p:sp>
    </p:spTree>
    <p:extLst>
      <p:ext uri="{BB962C8B-B14F-4D97-AF65-F5344CB8AC3E}">
        <p14:creationId xmlns:p14="http://schemas.microsoft.com/office/powerpoint/2010/main" val="23259426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A83CF-2CA7-144A-BC80-BEADFA2FC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76EC1D-5D09-290B-3C8D-0A885606E6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697D9-7EB0-BA20-0C89-C774F0CAD354}"/>
              </a:ext>
            </a:extLst>
          </p:cNvPr>
          <p:cNvSpPr>
            <a:spLocks noGrp="1"/>
          </p:cNvSpPr>
          <p:nvPr>
            <p:ph type="body" idx="1"/>
          </p:nvPr>
        </p:nvSpPr>
        <p:spPr/>
        <p:txBody>
          <a:bodyPr/>
          <a:lstStyle/>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5</a:t>
            </a:r>
            <a:r>
              <a:rPr lang="en-US" sz="1800" b="1"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and final envelope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may be the most important of the year. It’s called 30 Conversations, and you and your Apprentice will commit to meeting every day for 30 days and spending at least 10 minutes in conversation with each other.  In order to accomplish this we give you an App…</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397040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7E366-4902-393E-25A5-35A5E3B655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96A6A5-63EA-86C7-ECF9-25D5C3295D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F074CC-6BC3-4AF8-0CAA-C394167B36F1}"/>
              </a:ext>
            </a:extLst>
          </p:cNvPr>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give you an app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called 30 Days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 has been used by thousands of parents over the past 10 years. In fact, one very high-profile dad told us that this tool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didn’t just save his relationship with his son, but saved his son’s life.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Every day the app gives you a prompt, such as, Dad, say this: “Hey, change can be hard. What was a change you experienced this year and what was hard about it?” Then the app prompts the Apprentice to say, “Hey dad, what was a change that was hard for you when you were a kid?”</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app will guide you to get to know your kid, and they will know without a doubt they matter to you. Think of what you’re communicating when you make sure you connect, even if that means </a:t>
            </a:r>
            <a:r>
              <a:rPr lang="en-US" sz="1800" b="0" kern="100" dirty="0">
                <a:effectLst/>
                <a:latin typeface="Aptos" panose="020B0004020202020204" pitchFamily="34" charset="0"/>
                <a:ea typeface="Aptos" panose="020B0004020202020204" pitchFamily="34" charset="0"/>
                <a:cs typeface="Times New Roman" panose="02020603050405020304" pitchFamily="18" charset="0"/>
              </a:rPr>
              <a:t>you are away on business in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London and you have to wake up for your call at 3 AM, or you step out of the Dodger game in the 6</a:t>
            </a:r>
            <a:r>
              <a:rPr lang="en-US" sz="180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inning to connect by phone before bedtime. </a:t>
            </a:r>
            <a:r>
              <a:rPr lang="en-US" sz="1800" b="0" kern="100" dirty="0">
                <a:effectLst/>
                <a:latin typeface="Aptos" panose="020B0004020202020204" pitchFamily="34" charset="0"/>
                <a:ea typeface="Aptos" panose="020B0004020202020204" pitchFamily="34" charset="0"/>
                <a:cs typeface="Times New Roman" panose="02020603050405020304" pitchFamily="18" charset="0"/>
              </a:rPr>
              <a:t>Nothing says “you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matter” like showing up when it’s not convenient.</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the end of the 30 Days, you’ve made it to First Base! A Challenge coin is on its way to you to present to your Apprentice to commemorate this milestone on your journey.</a:t>
            </a:r>
          </a:p>
        </p:txBody>
      </p:sp>
    </p:spTree>
    <p:extLst>
      <p:ext uri="{BB962C8B-B14F-4D97-AF65-F5344CB8AC3E}">
        <p14:creationId xmlns:p14="http://schemas.microsoft.com/office/powerpoint/2010/main" val="21738063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585B0-BDE6-752C-1BAB-55C045AA5E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733D0C-1A54-AF08-FD26-EB5EF91F61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C13E93-4E03-87E8-9FF1-FBE20A7C4E36}"/>
              </a:ext>
            </a:extLst>
          </p:cNvPr>
          <p:cNvSpPr>
            <a:spLocks noGrp="1"/>
          </p:cNvSpPr>
          <p:nvPr>
            <p:ph type="body" idx="1"/>
          </p:nvPr>
        </p:nvSpPr>
        <p:spPr/>
        <p:txBody>
          <a:bodyPr/>
          <a:lstStyle/>
          <a:p>
            <a:pPr marL="0" marR="0">
              <a:spcBef>
                <a:spcPts val="0"/>
              </a:spcBef>
              <a:spcAft>
                <a:spcPts val="0"/>
              </a:spcAft>
            </a:pPr>
            <a:r>
              <a:rPr lang="en-US" sz="1800" b="0" kern="100" dirty="0">
                <a:effectLst/>
                <a:latin typeface="Aptos" panose="020B0004020202020204" pitchFamily="34" charset="0"/>
                <a:ea typeface="Aptos" panose="020B0004020202020204" pitchFamily="34" charset="0"/>
                <a:cs typeface="Times New Roman" panose="02020603050405020304" pitchFamily="18" charset="0"/>
              </a:rPr>
              <a:t>Once you complete the five envelopes, you’ll move into the runup to second base, which is called Formation.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a 12-week interactive Spiritual Formation Course that we will go through together as a group.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first year’s course is called Foundations for Life, and it addresses some of the big questions like, Is God real? How can I relate to him, and how does he relate to me?  Or, why does God allow pain and suffering?</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course is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not designed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so the dad must teach. It is designed so a dad and his Apprentice can journey together, learning alongside of each other, exploring the big questions together.</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After you finish the Foundations for Life course, you’re on the runup to 3</a:t>
            </a:r>
            <a:r>
              <a:rPr lang="en-US" sz="1800" kern="100" baseline="30000" dirty="0">
                <a:effectLst/>
                <a:latin typeface="Aptos" panose="020B0004020202020204" pitchFamily="34" charset="0"/>
                <a:ea typeface="Aptos" panose="020B0004020202020204" pitchFamily="34" charset="0"/>
                <a:cs typeface="Times New Roman" panose="02020603050405020304" pitchFamily="18" charset="0"/>
              </a:rPr>
              <a:t>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Base. </a:t>
            </a:r>
          </a:p>
        </p:txBody>
      </p:sp>
    </p:spTree>
    <p:extLst>
      <p:ext uri="{BB962C8B-B14F-4D97-AF65-F5344CB8AC3E}">
        <p14:creationId xmlns:p14="http://schemas.microsoft.com/office/powerpoint/2010/main" val="90620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Aion, pronounced Eye-On like keep your Eye on the path, is a Greek word that means “A moment in time that impacts all of time”.</a:t>
            </a:r>
          </a:p>
        </p:txBody>
      </p:sp>
    </p:spTree>
    <p:extLst>
      <p:ext uri="{BB962C8B-B14F-4D97-AF65-F5344CB8AC3E}">
        <p14:creationId xmlns:p14="http://schemas.microsoft.com/office/powerpoint/2010/main" val="2674966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72F58-B648-A68F-4132-FAB356CB33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2A29B4-257C-3294-9141-637CD7ADA8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D07F9-4391-6449-FB8D-1679AEC16ECA}"/>
              </a:ext>
            </a:extLst>
          </p:cNvPr>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he remainder of the year is devoted to the Challenges and the Adventure.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Remember those 30 life skills you identified in Envelope #1? If you haven’t already started on those, now is when you’ll knock off the first 10. The fun of this is that you are doing it together. If “change the oil” was one of the skills your Apprentice chose but that’s not your thing, find a buddy whose it is and have them teach both of you. </a:t>
            </a:r>
          </a:p>
        </p:txBody>
      </p:sp>
    </p:spTree>
    <p:extLst>
      <p:ext uri="{BB962C8B-B14F-4D97-AF65-F5344CB8AC3E}">
        <p14:creationId xmlns:p14="http://schemas.microsoft.com/office/powerpoint/2010/main" val="6689590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146E5-726C-6C2C-2895-BDABAFDB8F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247D35-F0D4-04C3-90F1-AC1F26C42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47CC3F-B339-2C09-1EE4-C82FEFBB0F1F}"/>
              </a:ext>
            </a:extLst>
          </p:cNvPr>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Another thing you get to do in the last half of the year is go on that Adventure you planned back on Envelope #4. Be sure to post pictures of your Adventure to the Aion Path Online Community to update the larger community on what you’re doing.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Also, your Apprentice will schedule those conversations with their 3 guides. </a:t>
            </a:r>
          </a:p>
        </p:txBody>
      </p:sp>
    </p:spTree>
    <p:extLst>
      <p:ext uri="{BB962C8B-B14F-4D97-AF65-F5344CB8AC3E}">
        <p14:creationId xmlns:p14="http://schemas.microsoft.com/office/powerpoint/2010/main" val="1531642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005B0D-FBD0-B2BF-5CE0-B3633AFDD0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D28EEB-184E-A99C-F537-6014320140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FA7B6-31CA-9926-F2B5-32F061785868}"/>
              </a:ext>
            </a:extLst>
          </p:cNvPr>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addition to the 10 skills and 1 Adventure, and 6 Conversations, your Apprentice will be given some spiritual challenges to accomplish during this last half of the year. This will be things like:</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Spending 30 minutes in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silence and reflection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That’s 30 minutes alone, no phone, no watch, no music, nothing but a pencil and paper, a Bible, and their thoughts.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Keeping the Sabbath: learn what Scripture teaches about it and challenge your Apprentice (and yourself) to “keep the Sabbath” at least 4 times. </a:t>
            </a:r>
          </a:p>
          <a:p>
            <a:pPr marL="285750" marR="0" lvl="0" indent="-285750" defTabSz="182880" eaLnBrk="1" fontAlgn="auto" latinLnBrk="0" hangingPunct="1">
              <a:lnSpc>
                <a:spcPct val="117999"/>
              </a:lnSpc>
              <a:spcBef>
                <a:spcPts val="0"/>
              </a:spcBef>
              <a:spcAft>
                <a:spcPts val="0"/>
              </a:spcAft>
              <a:buClrTx/>
              <a:buSzTx/>
              <a:buFont typeface="Arial" panose="020B0604020202020204" pitchFamily="34" charset="0"/>
              <a:buChar char="•"/>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Reading a book of the New Testament out loud to each other.</a:t>
            </a:r>
          </a:p>
          <a:p>
            <a:pPr marL="285750" marR="0" indent="-285750">
              <a:spcBef>
                <a:spcPts val="0"/>
              </a:spcBef>
              <a:spcAft>
                <a:spcPts val="0"/>
              </a:spcAft>
              <a:buFont typeface="Arial" panose="020B0604020202020204" pitchFamily="34" charset="0"/>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9967553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4A5D6-3A1D-1C71-CD96-5FECCFF847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B02B6A-5C37-17CF-68E2-9D2215B89C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6BD60B-B537-F6C9-D8A1-1E3DA4C2AD27}"/>
              </a:ext>
            </a:extLst>
          </p:cNvPr>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Getting to home base at the end of the year is no small accomplishment. You have completed 30 days of relationship exercises,12 weeks of spiritual formation, learned life skills and taken on spiritual challenges—to say nothing of the learning and investment in each other you have made along the way. This calls for a celebration with our group!</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There will be a presentation of a formal gift to mark the moment. </a:t>
            </a:r>
            <a:r>
              <a:rPr lang="en-US" sz="1800" b="0" kern="100" dirty="0">
                <a:effectLst/>
                <a:latin typeface="Aptos" panose="020B0004020202020204" pitchFamily="34" charset="0"/>
                <a:ea typeface="Aptos" panose="020B0004020202020204" pitchFamily="34" charset="0"/>
                <a:cs typeface="Times New Roman" panose="02020603050405020304" pitchFamily="18" charset="0"/>
              </a:rPr>
              <a:t>One item that will be made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available only to those who have completed the first year is a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Bible with a custom leather cover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handcrafted by </a:t>
            </a:r>
            <a:r>
              <a:rPr lang="en-US" sz="1800" b="0" kern="100" dirty="0">
                <a:effectLst/>
                <a:latin typeface="Aptos" panose="020B0004020202020204" pitchFamily="34" charset="0"/>
                <a:ea typeface="Aptos" panose="020B0004020202020204" pitchFamily="34" charset="0"/>
                <a:cs typeface="Times New Roman" panose="02020603050405020304" pitchFamily="18" charset="0"/>
              </a:rPr>
              <a:t>4</a:t>
            </a:r>
            <a:r>
              <a:rPr lang="en-US" sz="1800" b="0" kern="100" baseline="30000" dirty="0">
                <a:effectLst/>
                <a:latin typeface="Aptos" panose="020B0004020202020204" pitchFamily="34" charset="0"/>
                <a:ea typeface="Aptos" panose="020B0004020202020204" pitchFamily="34" charset="0"/>
                <a:cs typeface="Times New Roman" panose="02020603050405020304" pitchFamily="18" charset="0"/>
              </a:rPr>
              <a:t>th</a:t>
            </a:r>
            <a:r>
              <a:rPr lang="en-US" sz="1800" b="0" kern="100" dirty="0">
                <a:effectLst/>
                <a:latin typeface="Aptos" panose="020B0004020202020204" pitchFamily="34" charset="0"/>
                <a:ea typeface="Aptos" panose="020B0004020202020204" pitchFamily="34" charset="0"/>
                <a:cs typeface="Times New Roman" panose="02020603050405020304" pitchFamily="18" charset="0"/>
              </a:rPr>
              <a:t> generation leather crafters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out of Arkansas. It has a hidden pocket for dad to put in a letter of affirmation, making this Bible a lifelong treasure that will always be connected to the experience of the time they had with their dad. </a:t>
            </a:r>
          </a:p>
        </p:txBody>
      </p:sp>
    </p:spTree>
    <p:extLst>
      <p:ext uri="{BB962C8B-B14F-4D97-AF65-F5344CB8AC3E}">
        <p14:creationId xmlns:p14="http://schemas.microsoft.com/office/powerpoint/2010/main" val="21960007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Completion of the first year </a:t>
            </a:r>
            <a:r>
              <a:rPr lang="en-US" sz="900" b="1" kern="100" dirty="0">
                <a:effectLst/>
                <a:latin typeface="Aptos" panose="020B0004020202020204" pitchFamily="34" charset="0"/>
                <a:ea typeface="Aptos" panose="020B0004020202020204" pitchFamily="34" charset="0"/>
                <a:cs typeface="Times New Roman" panose="02020603050405020304" pitchFamily="18" charset="0"/>
              </a:rPr>
              <a:t>is required to be invited to the second</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t>
            </a:r>
            <a:r>
              <a:rPr lang="en-US" sz="900" b="1" kern="100" dirty="0">
                <a:effectLst/>
                <a:latin typeface="Aptos" panose="020B0004020202020204" pitchFamily="34" charset="0"/>
                <a:ea typeface="Aptos" panose="020B0004020202020204" pitchFamily="34" charset="0"/>
                <a:cs typeface="Times New Roman" panose="02020603050405020304" pitchFamily="18" charset="0"/>
              </a:rPr>
              <a:t>year, which is called Equip</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You will notice the subtle shifts between Year 1 and Year 2. In Year 1 your Apprentice was </a:t>
            </a:r>
            <a:r>
              <a:rPr lang="en-US" sz="900" b="1" kern="100" dirty="0">
                <a:effectLst/>
                <a:latin typeface="Aptos" panose="020B0004020202020204" pitchFamily="34" charset="0"/>
                <a:ea typeface="Aptos" panose="020B0004020202020204" pitchFamily="34" charset="0"/>
                <a:cs typeface="Times New Roman" panose="02020603050405020304" pitchFamily="18" charset="0"/>
              </a:rPr>
              <a:t>following</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and now in Year 2 they move to </a:t>
            </a:r>
            <a:r>
              <a:rPr lang="en-US" sz="900" b="1" kern="100" dirty="0">
                <a:effectLst/>
                <a:latin typeface="Aptos" panose="020B0004020202020204" pitchFamily="34" charset="0"/>
                <a:ea typeface="Aptos" panose="020B0004020202020204" pitchFamily="34" charset="0"/>
                <a:cs typeface="Times New Roman" panose="02020603050405020304" pitchFamily="18" charset="0"/>
              </a:rPr>
              <a:t>walking alongside</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Year 2 starts with another set of 30 conversations to get you to first base, the Engage stage.  </a:t>
            </a:r>
          </a:p>
          <a:p>
            <a:pPr marL="0" marR="0">
              <a:spcBef>
                <a:spcPts val="0"/>
              </a:spcBef>
              <a:spcAft>
                <a:spcPts val="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900" b="1" kern="100" dirty="0">
                <a:effectLst/>
                <a:latin typeface="Aptos" panose="020B0004020202020204" pitchFamily="34" charset="0"/>
                <a:ea typeface="Aptos" panose="020B0004020202020204" pitchFamily="34" charset="0"/>
                <a:cs typeface="Times New Roman" panose="02020603050405020304" pitchFamily="18" charset="0"/>
              </a:rPr>
              <a:t>There will be</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another 12-week spiritual formation course that will move into equipping our kids to deal with the real and practical issues that they are asking about. </a:t>
            </a:r>
          </a:p>
          <a:p>
            <a:pPr marL="0" marR="0">
              <a:spcBef>
                <a:spcPts val="0"/>
              </a:spcBef>
              <a:spcAft>
                <a:spcPts val="0"/>
              </a:spcAft>
            </a:pPr>
            <a:endParaRPr lang="en-US" sz="900" kern="100" dirty="0">
              <a:effectLst/>
              <a:latin typeface="Aptos" panose="020B0004020202020204" pitchFamily="34" charset="0"/>
              <a:cs typeface="Times New Roman" panose="02020603050405020304" pitchFamily="18" charset="0"/>
            </a:endParaRPr>
          </a:p>
          <a:p>
            <a:pPr marL="0" marR="0">
              <a:spcBef>
                <a:spcPts val="0"/>
              </a:spcBef>
              <a:spcAft>
                <a:spcPts val="0"/>
              </a:spcAft>
            </a:pPr>
            <a:r>
              <a:rPr lang="en-US" sz="900" kern="100" dirty="0">
                <a:effectLst/>
                <a:latin typeface="Aptos" panose="020B0004020202020204" pitchFamily="34" charset="0"/>
                <a:cs typeface="Times New Roman" panose="02020603050405020304" pitchFamily="18" charset="0"/>
              </a:rPr>
              <a:t>The challenges they will encounter when moving to 3</a:t>
            </a:r>
            <a:r>
              <a:rPr lang="en-US" sz="900" kern="100" baseline="30000" dirty="0">
                <a:effectLst/>
                <a:latin typeface="Aptos" panose="020B0004020202020204" pitchFamily="34" charset="0"/>
                <a:cs typeface="Times New Roman" panose="02020603050405020304" pitchFamily="18" charset="0"/>
              </a:rPr>
              <a:t>rd</a:t>
            </a:r>
            <a:r>
              <a:rPr lang="en-US" sz="900" kern="100" dirty="0">
                <a:effectLst/>
                <a:latin typeface="Aptos" panose="020B0004020202020204" pitchFamily="34" charset="0"/>
                <a:cs typeface="Times New Roman" panose="02020603050405020304" pitchFamily="18" charset="0"/>
              </a:rPr>
              <a:t> base will be deeper in Year 2. For instance, this year they will be challenged to spend not 30 minutes, but </a:t>
            </a:r>
            <a:r>
              <a:rPr lang="en-US" sz="900" b="1" kern="100" dirty="0">
                <a:effectLst/>
                <a:latin typeface="Aptos" panose="020B0004020202020204" pitchFamily="34" charset="0"/>
                <a:cs typeface="Times New Roman" panose="02020603050405020304" pitchFamily="18" charset="0"/>
              </a:rPr>
              <a:t>3 hours in solitude and silence. </a:t>
            </a:r>
          </a:p>
          <a:p>
            <a:pPr marL="0" marR="0">
              <a:spcBef>
                <a:spcPts val="0"/>
              </a:spcBef>
              <a:spcAft>
                <a:spcPts val="0"/>
              </a:spcAft>
            </a:pPr>
            <a:endParaRPr lang="en-US" sz="900" b="1" kern="100" dirty="0">
              <a:effectLst/>
              <a:latin typeface="Aptos" panose="020B0004020202020204" pitchFamily="34" charset="0"/>
              <a:cs typeface="Times New Roman" panose="02020603050405020304" pitchFamily="18" charset="0"/>
            </a:endParaRPr>
          </a:p>
          <a:p>
            <a:pPr marL="0" marR="0">
              <a:spcBef>
                <a:spcPts val="0"/>
              </a:spcBef>
              <a:spcAft>
                <a:spcPts val="0"/>
              </a:spcAft>
            </a:pPr>
            <a:r>
              <a:rPr lang="en-US" sz="900" b="0" kern="100" dirty="0">
                <a:effectLst/>
                <a:latin typeface="Aptos" panose="020B0004020202020204" pitchFamily="34" charset="0"/>
                <a:cs typeface="Times New Roman" panose="02020603050405020304" pitchFamily="18" charset="0"/>
              </a:rPr>
              <a:t>You will finish Year 2 with another celebration and commemoration of their accomplishments, and then on to Year 3. </a:t>
            </a:r>
            <a:endParaRPr lang="en-US" b="0" dirty="0"/>
          </a:p>
          <a:p>
            <a:endParaRPr lang="en-US" dirty="0"/>
          </a:p>
        </p:txBody>
      </p:sp>
    </p:spTree>
    <p:extLst>
      <p:ext uri="{BB962C8B-B14F-4D97-AF65-F5344CB8AC3E}">
        <p14:creationId xmlns:p14="http://schemas.microsoft.com/office/powerpoint/2010/main" val="4520369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In Year 3, the shift is to a focus on serving others, and the Apprentices will be challenged to step up and take on leadership responsibilities. The 12-week spiritual formation course is about how they can impact the world by living and serving like Jesus. Their challenges involve a 6-hour solitude and silence exercise, writing two Biblical essays, and a service project. </a:t>
            </a:r>
          </a:p>
          <a:p>
            <a:pPr marL="0" marR="0">
              <a:spcBef>
                <a:spcPts val="0"/>
              </a:spcBef>
              <a:spcAft>
                <a:spcPts val="0"/>
              </a:spcAft>
            </a:pP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The celebration for the final year is the biggest one yet…</a:t>
            </a:r>
          </a:p>
          <a:p>
            <a:endParaRPr lang="en-US" dirty="0"/>
          </a:p>
        </p:txBody>
      </p:sp>
    </p:spTree>
    <p:extLst>
      <p:ext uri="{BB962C8B-B14F-4D97-AF65-F5344CB8AC3E}">
        <p14:creationId xmlns:p14="http://schemas.microsoft.com/office/powerpoint/2010/main" val="2112343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the Rite of Passage ceremony, where the pastor will present the Apprentices to the congregation as adults, ready to lead others well, lead themselves well, and follow Jesus well.  </a:t>
            </a:r>
          </a:p>
        </p:txBody>
      </p:sp>
    </p:spTree>
    <p:extLst>
      <p:ext uri="{BB962C8B-B14F-4D97-AF65-F5344CB8AC3E}">
        <p14:creationId xmlns:p14="http://schemas.microsoft.com/office/powerpoint/2010/main" val="19263640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01245-8683-F7D9-A9CF-72C736191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684EA6-2F5F-3145-52DA-8EC696E4D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26987-1350-E2FF-AF8C-00B4E815AE19}"/>
              </a:ext>
            </a:extLst>
          </p:cNvPr>
          <p:cNvSpPr>
            <a:spLocks noGrp="1"/>
          </p:cNvSpPr>
          <p:nvPr>
            <p:ph type="body" idx="1"/>
          </p:nvPr>
        </p:nvSpPr>
        <p:spPr/>
        <p:txBody>
          <a:bodyPr/>
          <a:lstStyle/>
          <a:p>
            <a:pPr marL="0" marR="0">
              <a:spcBef>
                <a:spcPts val="0"/>
              </a:spcBef>
              <a:spcAft>
                <a:spcPts val="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first step you can take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is to go online to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AionPath.com</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or scan this QR code and register. Your registration starts the ball rolling and gets you access to the community.  Once you get your kit, go ahead and open it and get started on your envelopes. By the time we have our rally next month, we should all be partway through the Starter Kit and ready to compare notes, share our experiences so far, and help each other get ready for what’s ahead.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rising tide raises all ships. Let’s get registered today and be that tide for this generation.  </a:t>
            </a:r>
          </a:p>
          <a:p>
            <a:endParaRPr lang="en-US" dirty="0"/>
          </a:p>
        </p:txBody>
      </p:sp>
    </p:spTree>
    <p:extLst>
      <p:ext uri="{BB962C8B-B14F-4D97-AF65-F5344CB8AC3E}">
        <p14:creationId xmlns:p14="http://schemas.microsoft.com/office/powerpoint/2010/main" val="571830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EB9EF-3845-0F71-98C8-D2EC057D4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8FA04-0CBA-2158-B433-11429B6202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5D2DF-3F2C-80E0-3447-2EB31E6CFE0D}"/>
              </a:ext>
            </a:extLst>
          </p:cNvPr>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Helvetica Neue" panose="02000503000000020004" pitchFamily="2" charset="0"/>
                <a:ea typeface="Aptos" panose="020B0004020202020204" pitchFamily="34" charset="0"/>
                <a:cs typeface="Times New Roman" panose="02020603050405020304" pitchFamily="18" charset="0"/>
              </a:rPr>
              <a:t>THIS SLIDE IS FOR THE Q &amp; A PORTION OF THE MEETING</a:t>
            </a:r>
          </a:p>
          <a:p>
            <a:pPr marL="0" marR="0">
              <a:lnSpc>
                <a:spcPct val="115000"/>
              </a:lnSpc>
              <a:spcBef>
                <a:spcPts val="0"/>
              </a:spcBef>
              <a:spcAft>
                <a:spcPts val="800"/>
              </a:spcAft>
            </a:pPr>
            <a:endParaRPr lang="en-US" sz="1800" kern="100">
              <a:effectLst/>
              <a:latin typeface="Helvetica Neue" panose="02000503000000020004" pitchFamily="2"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a:effectLst/>
                <a:latin typeface="Helvetica Neue" panose="02000503000000020004" pitchFamily="2" charset="0"/>
                <a:ea typeface="Aptos" panose="020B0004020202020204" pitchFamily="34" charset="0"/>
                <a:cs typeface="Times New Roman" panose="02020603050405020304" pitchFamily="18" charset="0"/>
              </a:rPr>
              <a:t>Our </a:t>
            </a:r>
            <a:r>
              <a:rPr lang="en-US" sz="1800" kern="100" dirty="0">
                <a:effectLst/>
                <a:latin typeface="Helvetica Neue" panose="02000503000000020004" pitchFamily="2" charset="0"/>
                <a:ea typeface="Aptos" panose="020B0004020202020204" pitchFamily="34" charset="0"/>
                <a:cs typeface="Times New Roman" panose="02020603050405020304" pitchFamily="18" charset="0"/>
              </a:rPr>
              <a:t>first quarterly rally happens midway through the Starter Kit phase, </a:t>
            </a:r>
            <a:r>
              <a:rPr lang="en-US" sz="1800" kern="100" dirty="0">
                <a:solidFill>
                  <a:srgbClr val="000000"/>
                </a:solidFill>
                <a:effectLst/>
                <a:latin typeface="Helvetica Neue" panose="02000503000000020004" pitchFamily="2" charset="0"/>
                <a:ea typeface="Aptos" panose="020B0004020202020204" pitchFamily="34" charset="0"/>
                <a:cs typeface="Times New Roman" panose="02020603050405020304" pitchFamily="18" charset="0"/>
              </a:rPr>
              <a:t>which will take place a month from now on </a:t>
            </a:r>
            <a:r>
              <a:rPr lang="en-US" sz="1800" i="1" kern="100" dirty="0">
                <a:solidFill>
                  <a:srgbClr val="0070C0"/>
                </a:solidFill>
                <a:effectLst/>
                <a:latin typeface="Helvetica Neue" panose="02000503000000020004" pitchFamily="2" charset="0"/>
                <a:ea typeface="Aptos" panose="020B0004020202020204" pitchFamily="34" charset="0"/>
                <a:cs typeface="Times New Roman" panose="02020603050405020304" pitchFamily="18" charset="0"/>
              </a:rPr>
              <a:t>[date]</a:t>
            </a:r>
            <a:r>
              <a:rPr lang="en-US" sz="1800" kern="100" dirty="0">
                <a:solidFill>
                  <a:srgbClr val="0070C0"/>
                </a:solidFill>
                <a:effectLst/>
                <a:latin typeface="Helvetica Neue" panose="02000503000000020004" pitchFamily="2" charset="0"/>
                <a:ea typeface="Aptos" panose="020B0004020202020204" pitchFamily="34" charset="0"/>
                <a:cs typeface="Times New Roman" panose="02020603050405020304" pitchFamily="18" charset="0"/>
              </a:rPr>
              <a:t>. </a:t>
            </a:r>
          </a:p>
          <a:p>
            <a:pPr marL="0" marR="0">
              <a:lnSpc>
                <a:spcPct val="115000"/>
              </a:lnSpc>
              <a:spcBef>
                <a:spcPts val="0"/>
              </a:spcBef>
              <a:spcAft>
                <a:spcPts val="800"/>
              </a:spcAft>
            </a:pPr>
            <a:endParaRPr lang="en-US" sz="1800" kern="100" dirty="0">
              <a:solidFill>
                <a:srgbClr val="0070C0"/>
              </a:solidFill>
              <a:effectLst/>
              <a:latin typeface="Helvetica Neue" panose="02000503000000020004" pitchFamily="2"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solidFill>
                  <a:srgbClr val="000000"/>
                </a:solidFill>
                <a:effectLst/>
                <a:latin typeface="Helvetica Neue" panose="02000503000000020004" pitchFamily="2" charset="0"/>
                <a:ea typeface="Aptos" panose="020B0004020202020204" pitchFamily="34" charset="0"/>
                <a:cs typeface="Times New Roman" panose="02020603050405020304" pitchFamily="18" charset="0"/>
              </a:rPr>
              <a:t>After we complete the Starter Kit activities, w</a:t>
            </a:r>
            <a:r>
              <a:rPr lang="en-US" sz="1800" kern="100" dirty="0">
                <a:effectLst/>
                <a:latin typeface="Helvetica Neue" panose="02000503000000020004" pitchFamily="2" charset="0"/>
                <a:ea typeface="Aptos" panose="020B0004020202020204" pitchFamily="34" charset="0"/>
                <a:cs typeface="Times New Roman" panose="02020603050405020304" pitchFamily="18" charset="0"/>
              </a:rPr>
              <a:t>e’ll all get together for the 12-week Foundations for Life course here at the church. We will be hosting two groups—a fathers and sons group, and a fathers and daughters group, and these groups will start meeting </a:t>
            </a:r>
            <a:r>
              <a:rPr lang="en-US" sz="1800" i="1" kern="100" dirty="0">
                <a:solidFill>
                  <a:srgbClr val="0070C0"/>
                </a:solidFill>
                <a:effectLst/>
                <a:latin typeface="Helvetica Neue" panose="02000503000000020004" pitchFamily="2" charset="0"/>
                <a:ea typeface="Aptos" panose="020B0004020202020204" pitchFamily="34" charset="0"/>
                <a:cs typeface="Times New Roman" panose="02020603050405020304" pitchFamily="18" charset="0"/>
              </a:rPr>
              <a:t>[give date/place].</a:t>
            </a:r>
            <a:r>
              <a:rPr lang="en-US" sz="1800" kern="100" dirty="0">
                <a:solidFill>
                  <a:srgbClr val="0070C0"/>
                </a:solidFill>
                <a:effectLst/>
                <a:latin typeface="Helvetica Neue" panose="02000503000000020004" pitchFamily="2" charset="0"/>
                <a:ea typeface="Aptos" panose="020B0004020202020204" pitchFamily="34" charset="0"/>
                <a:cs typeface="Times New Roman" panose="02020603050405020304" pitchFamily="18" charset="0"/>
              </a:rPr>
              <a:t> </a:t>
            </a:r>
            <a:r>
              <a:rPr lang="en-US" sz="1800" kern="100" dirty="0">
                <a:effectLst/>
                <a:latin typeface="Helvetica Neue" panose="02000503000000020004" pitchFamily="2" charset="0"/>
                <a:ea typeface="Aptos" panose="020B0004020202020204" pitchFamily="34" charset="0"/>
                <a:cs typeface="Times New Roman" panose="02020603050405020304" pitchFamily="18" charset="0"/>
              </a:rPr>
              <a:t>The curriculum is set up to do a segment of teaching to the whole group, then you turn to your son or daughter and discuss the questions just between the two of you. </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Helvetica Neue" panose="02000503000000020004" pitchFamily="2" charset="0"/>
                <a:ea typeface="Aptos" panose="020B0004020202020204" pitchFamily="34" charset="0"/>
                <a:cs typeface="Times New Roman" panose="02020603050405020304" pitchFamily="18" charset="0"/>
              </a:rPr>
              <a:t>The next two quarterly dads’ rallies will happen during the last 6 months of the year while you and your Apprentice are working your way through the Life Skills and Challenges on your own.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endParaRPr lang="en-US" sz="1800" kern="100" dirty="0">
              <a:effectLst/>
              <a:latin typeface="Helvetica Neue" panose="02000503000000020004" pitchFamily="2"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Helvetica Neue" panose="02000503000000020004" pitchFamily="2" charset="0"/>
                <a:ea typeface="Aptos" panose="020B0004020202020204" pitchFamily="34" charset="0"/>
                <a:cs typeface="Times New Roman" panose="02020603050405020304" pitchFamily="18" charset="0"/>
              </a:rPr>
              <a:t>When we get to the end of Year 1, we will have a big celebration to commemorate that milestone.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482227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are facing a crisis in the big C Church. Kids are leaving church in unprecedented numbers, more than a million a year, never to return.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is not how it has been most of American history.  It’s not how most parents Invision their future with their kids and grandkids.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most of American history, if you were raised in a Christian home, there was a 90% chance that you would identify as Christian when you were 30 years old.</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82808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182880" eaLnBrk="1" fontAlgn="auto" latinLnBrk="0" hangingPunct="1">
              <a:lnSpc>
                <a:spcPct val="115000"/>
              </a:lnSpc>
              <a:spcBef>
                <a:spcPts val="0"/>
              </a:spcBef>
              <a:spcAft>
                <a:spcPts val="0"/>
              </a:spcAft>
              <a:buClrTx/>
              <a:buSzTx/>
              <a:buFontTx/>
              <a:buNone/>
              <a:tabLst/>
              <a:defRPr/>
            </a:pPr>
            <a:r>
              <a:rPr lang="en-US" sz="900" dirty="0">
                <a:effectLst/>
                <a:latin typeface="Arial" panose="020B0604020202020204" pitchFamily="34" charset="0"/>
                <a:ea typeface="MS Mincho" panose="02020609040205080304" pitchFamily="49" charset="-128"/>
                <a:cs typeface="Times New Roman" panose="02020603050405020304" pitchFamily="18" charset="0"/>
              </a:rPr>
              <a:t>In 2000, if you were raised in a Christian home which is the top line on the chart, there was an 84% chance you would identify as a Christian in your 30’s. Th</a:t>
            </a:r>
            <a:r>
              <a:rPr lang="en-US" sz="900" kern="100" dirty="0">
                <a:effectLst/>
                <a:latin typeface="Aptos" panose="020B0004020202020204" pitchFamily="34" charset="0"/>
                <a:ea typeface="Aptos" panose="020B0004020202020204" pitchFamily="34" charset="0"/>
                <a:cs typeface="Times New Roman" panose="02020603050405020304" pitchFamily="18" charset="0"/>
              </a:rPr>
              <a:t>e trajectory has steadily moved down, hitting 65% in 2020 and expected to be another 5% lower this year, in 2025. Many parents whose kids are young adults today are experiencing this angst. Their kids, and now their grandkids, don’t attend church, don’t prioritize faith, and in some cases don’t even prioritize their relationship with them.</a:t>
            </a:r>
          </a:p>
          <a:p>
            <a:pPr marL="0" marR="0">
              <a:lnSpc>
                <a:spcPct val="115000"/>
              </a:lnSpc>
              <a:spcBef>
                <a:spcPts val="0"/>
              </a:spcBef>
              <a:spcAft>
                <a:spcPts val="0"/>
              </a:spcAft>
            </a:pPr>
            <a:endParaRPr lang="en-US" sz="900" kern="100" dirty="0">
              <a:effectLst/>
              <a:latin typeface="Aptos" panose="020B0004020202020204" pitchFamily="34" charset="0"/>
              <a:ea typeface="MS Mincho" panose="02020609040205080304" pitchFamily="49" charset="-128"/>
              <a:cs typeface="Times New Roman" panose="02020603050405020304" pitchFamily="18" charset="0"/>
            </a:endParaRPr>
          </a:p>
          <a:p>
            <a:pPr marL="0" marR="0">
              <a:lnSpc>
                <a:spcPct val="115000"/>
              </a:lnSpc>
              <a:spcBef>
                <a:spcPts val="0"/>
              </a:spcBef>
              <a:spcAft>
                <a:spcPts val="0"/>
              </a:spcAft>
            </a:pPr>
            <a:r>
              <a:rPr lang="en-US" sz="900" i="1" kern="100" dirty="0">
                <a:solidFill>
                  <a:srgbClr val="FF0000"/>
                </a:solidFill>
                <a:effectLst/>
                <a:latin typeface="Aptos" panose="020B0004020202020204" pitchFamily="34" charset="0"/>
                <a:ea typeface="MS Mincho" panose="02020609040205080304" pitchFamily="49" charset="-128"/>
                <a:cs typeface="Times New Roman" panose="02020603050405020304" pitchFamily="18" charset="0"/>
              </a:rPr>
              <a:t>[Presenter, share any anecdotes you have about the decline of faith amongst young adults, such as “</a:t>
            </a:r>
            <a:r>
              <a:rPr lang="en-US" sz="900" b="0" i="1" kern="100" dirty="0">
                <a:solidFill>
                  <a:srgbClr val="FF0000"/>
                </a:solidFill>
                <a:effectLst/>
                <a:latin typeface="Aptos" panose="020B0004020202020204" pitchFamily="34" charset="0"/>
                <a:ea typeface="MS Mincho" panose="02020609040205080304" pitchFamily="49" charset="-128"/>
                <a:cs typeface="Times New Roman" panose="02020603050405020304" pitchFamily="18" charset="0"/>
              </a:rPr>
              <a:t>M</a:t>
            </a:r>
            <a:r>
              <a:rPr lang="en-US" sz="900" b="0" i="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y daughter says she </a:t>
            </a:r>
            <a:r>
              <a:rPr lang="en-US" sz="900" i="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can think of a total of two kids from her youth group days that prioritize church today, and that’s from an active, exciting well-led youth group that had about 75 kids in each grade.</a:t>
            </a:r>
            <a:r>
              <a:rPr lang="en-US" sz="1800" i="1"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a:t>
            </a:r>
            <a:endParaRPr lang="en-US" sz="900" i="1" dirty="0">
              <a:solidFill>
                <a:srgbClr val="FF0000"/>
              </a:solidFill>
              <a:effectLst/>
              <a:latin typeface="Cambria" panose="02040503050406030204" pitchFamily="18" charset="0"/>
              <a:ea typeface="MS Mincho" panose="02020609040205080304" pitchFamily="49" charset="-128"/>
              <a:cs typeface="Times New Roman" panose="02020603050405020304" pitchFamily="18" charset="0"/>
            </a:endParaRPr>
          </a:p>
          <a:p>
            <a:pPr marL="0" marR="0">
              <a:spcBef>
                <a:spcPts val="0"/>
              </a:spcBef>
              <a:spcAft>
                <a:spcPts val="0"/>
              </a:spcAft>
            </a:pP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74215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1FE2D-4BCA-4C4A-A494-AA575BB545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A0DDF-1BF7-7AAB-9BAC-43B4D50EE6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98B473-0B3F-5220-051B-6A43BAFDCD43}"/>
              </a:ext>
            </a:extLst>
          </p:cNvPr>
          <p:cNvSpPr>
            <a:spLocks noGrp="1"/>
          </p:cNvSpPr>
          <p:nvPr>
            <p:ph type="body" idx="1"/>
          </p:nvPr>
        </p:nvSpPr>
        <p:spPr/>
        <p:txBody>
          <a:bodyPr/>
          <a:lstStyle/>
          <a:p>
            <a:pPr marL="0" marR="0">
              <a:spcBef>
                <a:spcPts val="0"/>
              </a:spcBef>
              <a:spcAft>
                <a:spcPts val="0"/>
              </a:spcAft>
            </a:pPr>
            <a:r>
              <a:rPr lang="en-US" sz="900" i="1" kern="100" dirty="0">
                <a:effectLst/>
                <a:latin typeface="Aptos" panose="020B0004020202020204" pitchFamily="34" charset="0"/>
                <a:ea typeface="Aptos" panose="020B0004020202020204" pitchFamily="34" charset="0"/>
                <a:cs typeface="Times New Roman" panose="02020603050405020304" pitchFamily="18" charset="0"/>
              </a:rPr>
              <a:t>[Presenter, read the text on the slide out loud, then say...] </a:t>
            </a:r>
          </a:p>
          <a:p>
            <a:pPr marL="0" marR="0">
              <a:spcBef>
                <a:spcPts val="0"/>
              </a:spcBef>
              <a:spcAft>
                <a:spcPts val="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Many of us, particularly us dads, know that the spiritual formation of our family is our responsibility, but we don’t know how or what to do about it. Maybe you didn’t have a good example growing up. Or maybe you had a good dad and yet still feel uncomfortable with the responsibility. </a:t>
            </a:r>
          </a:p>
          <a:p>
            <a:endParaRPr lang="en-US" dirty="0"/>
          </a:p>
        </p:txBody>
      </p:sp>
    </p:spTree>
    <p:extLst>
      <p:ext uri="{BB962C8B-B14F-4D97-AF65-F5344CB8AC3E}">
        <p14:creationId xmlns:p14="http://schemas.microsoft.com/office/powerpoint/2010/main" val="182142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i="1" kern="100" dirty="0">
                <a:effectLst/>
                <a:latin typeface="Aptos" panose="020B0004020202020204" pitchFamily="34" charset="0"/>
                <a:ea typeface="Aptos" panose="020B0004020202020204" pitchFamily="34" charset="0"/>
                <a:cs typeface="Times New Roman" panose="02020603050405020304" pitchFamily="18" charset="0"/>
              </a:rPr>
              <a:t>[Presenter, read slide out loud, then say…]</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Maybe you’ve been happy to outsource spiritual formation to the youth group, because you’re afraid if you get into a theological discussion yourself it might actually backfire and cause your kid to doubt the validity of our faith.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Or, you may be that dad who has been working at this the best you know how. But now, you’re questioning whether it’s a good idea to spend your limited time and money on club sports, cheer, dance, or countless other activities that come at the cost of family dinners and quality time together. </a:t>
            </a:r>
          </a:p>
          <a:p>
            <a:pPr marL="0" marR="0">
              <a:spcBef>
                <a:spcPts val="0"/>
              </a:spcBef>
              <a:spcAft>
                <a:spcPts val="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104516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182880" eaLnBrk="1" fontAlgn="auto" latinLnBrk="0" hangingPunct="1">
              <a:lnSpc>
                <a:spcPct val="117999"/>
              </a:lnSpc>
              <a:spcBef>
                <a:spcPts val="0"/>
              </a:spcBef>
              <a:spcAft>
                <a:spcPts val="0"/>
              </a:spcAft>
              <a:buClrTx/>
              <a:buSzTx/>
              <a:buFontTx/>
              <a:buNone/>
              <a:tabLst/>
              <a:defRPr/>
            </a:pPr>
            <a:r>
              <a:rPr lang="en-US" sz="4400" dirty="0"/>
              <a:t>Most dads don’t feel equipped or have a clear direction. That’s where The Aion Path comes in—it’s a proven journey designed to equip you, dad, to walk alongside your ‘Apprentice’ and launch them confidently into adulthood.</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Aion Path is a rigorous journey, like the progress toward the Eagle Scouting award.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takes three years to complete, starting at age 12, 13, or 14.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It’s led by fathers, one-on-one with their Apprentices (the Aion Path calls your teens “Apprentices” because they are apprenticing to become adults)</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It’s a path to deepening their engagement with church.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At the end, they will be presented to the congregation as adults </a:t>
            </a:r>
            <a:r>
              <a:rPr lang="en-US" sz="1800" b="0" kern="100" dirty="0">
                <a:effectLst/>
                <a:latin typeface="Aptos" panose="020B0004020202020204" pitchFamily="34" charset="0"/>
                <a:ea typeface="Aptos" panose="020B0004020202020204" pitchFamily="34" charset="0"/>
                <a:cs typeface="Times New Roman" panose="02020603050405020304" pitchFamily="18" charset="0"/>
              </a:rPr>
              <a:t>able to lead themselves well,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lead others well, and follow Jesus well.</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264068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Aion Path is relationship-driven, as pictured by the cornerstones of Father/Church/Apprentice. There is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no greater influence on a child’s values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the transfer of our faith than dad. It is also critical that you are connected to the local church.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Success on the Aion Path is when you have a great relationship with your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launched adult children,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they have a great relationship with Jesus.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is designed so you, as a dad, don’t have to know more than your Apprentice at any point.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don’t have to be a spiritual giant, but the Aion Path </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does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set you up to be the hero. </a:t>
            </a:r>
          </a:p>
          <a:p>
            <a:pPr marL="285750" marR="0" indent="-285750">
              <a:spcBef>
                <a:spcPts val="0"/>
              </a:spcBef>
              <a:spcAft>
                <a:spcPts val="0"/>
              </a:spcAft>
              <a:buFont typeface="Arial" panose="020B0604020202020204" pitchFamily="34" charset="0"/>
              <a:buChar char="•"/>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Your job is to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prioritize completing the Aion Path. </a:t>
            </a:r>
          </a:p>
          <a:p>
            <a:pPr marL="285750" marR="0" indent="-285750">
              <a:spcBef>
                <a:spcPts val="0"/>
              </a:spcBef>
              <a:spcAft>
                <a:spcPts val="0"/>
              </a:spcAft>
              <a:buFont typeface="Arial" panose="020B0604020202020204" pitchFamily="34" charset="0"/>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will be equipped so you can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travel alongside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your Apprentice with a spirit of curiosity and learning.</a:t>
            </a:r>
          </a:p>
          <a:p>
            <a:pPr marL="0" marR="0">
              <a:spcBef>
                <a:spcPts val="0"/>
              </a:spcBef>
              <a:spcAft>
                <a:spcPts val="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Okay, so you say yes, I’m in, sign me up.  What is it I’m signing up for?</a:t>
            </a:r>
          </a:p>
          <a:p>
            <a:endParaRPr lang="en-US" dirty="0"/>
          </a:p>
        </p:txBody>
      </p:sp>
    </p:spTree>
    <p:extLst>
      <p:ext uri="{BB962C8B-B14F-4D97-AF65-F5344CB8AC3E}">
        <p14:creationId xmlns:p14="http://schemas.microsoft.com/office/powerpoint/2010/main" val="1445944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This is what will happen in Year One. Think about it as having 3 bases and a home plate celebration. </a:t>
            </a:r>
          </a:p>
          <a:p>
            <a:pPr marL="0" marR="0">
              <a:spcBef>
                <a:spcPts val="0"/>
              </a:spcBef>
              <a:spcAft>
                <a:spcPts val="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To get to first base, you’ll go through the Starter Kit. That will take 2-3 months to complete. </a:t>
            </a:r>
          </a:p>
          <a:p>
            <a:pPr marL="0" marR="0">
              <a:spcBef>
                <a:spcPts val="0"/>
              </a:spcBef>
              <a:spcAft>
                <a:spcPts val="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Then, you and the other dads and Apprentices from our church will go through the 12-week Foundations for Life course together. </a:t>
            </a:r>
          </a:p>
          <a:p>
            <a:pPr marL="0" marR="0">
              <a:spcBef>
                <a:spcPts val="0"/>
              </a:spcBef>
              <a:spcAft>
                <a:spcPts val="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The rest of the year you’ll do your skills, challenges, and adventure.</a:t>
            </a:r>
          </a:p>
          <a:p>
            <a:pPr marL="0" marR="0">
              <a:spcBef>
                <a:spcPts val="0"/>
              </a:spcBef>
              <a:spcAft>
                <a:spcPts val="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That run in from 3</a:t>
            </a:r>
            <a:r>
              <a:rPr lang="en-US" sz="900" kern="100" baseline="30000" dirty="0">
                <a:effectLst/>
                <a:latin typeface="Aptos" panose="020B0004020202020204" pitchFamily="34" charset="0"/>
                <a:ea typeface="Aptos" panose="020B0004020202020204" pitchFamily="34" charset="0"/>
                <a:cs typeface="Times New Roman" panose="02020603050405020304" pitchFamily="18" charset="0"/>
              </a:rPr>
              <a:t>rd</a:t>
            </a:r>
            <a:r>
              <a:rPr lang="en-US" sz="900" kern="100" dirty="0">
                <a:effectLst/>
                <a:latin typeface="Aptos" panose="020B0004020202020204" pitchFamily="34" charset="0"/>
                <a:ea typeface="Aptos" panose="020B0004020202020204" pitchFamily="34" charset="0"/>
                <a:cs typeface="Times New Roman" panose="02020603050405020304" pitchFamily="18" charset="0"/>
              </a:rPr>
              <a:t> to Home should feel like you just hit a walk off homerun and your teammates and family are gathered at the plate to congratulate you while the fans are going wild!!</a:t>
            </a:r>
          </a:p>
          <a:p>
            <a:pPr marL="0" marR="0">
              <a:spcBef>
                <a:spcPts val="0"/>
              </a:spcBef>
              <a:spcAft>
                <a:spcPts val="0"/>
              </a:spcAft>
            </a:pPr>
            <a:r>
              <a:rPr lang="en-US" sz="900" kern="100" dirty="0">
                <a:effectLst/>
                <a:latin typeface="Aptos" panose="020B0004020202020204" pitchFamily="34" charset="0"/>
                <a:ea typeface="Aptos" panose="020B0004020202020204" pitchFamily="34" charset="0"/>
                <a:cs typeface="Times New Roman" panose="02020603050405020304" pitchFamily="18" charset="0"/>
              </a:rPr>
              <a:t>Let’s look in more detail at each of the bases. </a:t>
            </a:r>
          </a:p>
          <a:p>
            <a:endParaRPr lang="en-US" dirty="0"/>
          </a:p>
        </p:txBody>
      </p:sp>
    </p:spTree>
    <p:extLst>
      <p:ext uri="{BB962C8B-B14F-4D97-AF65-F5344CB8AC3E}">
        <p14:creationId xmlns:p14="http://schemas.microsoft.com/office/powerpoint/2010/main" val="1957760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480693" y="4743945"/>
            <a:ext cx="8791262" cy="254792"/>
          </a:xfrm>
          <a:prstGeom prst="rect">
            <a:avLst/>
          </a:prstGeom>
        </p:spPr>
        <p:txBody>
          <a:bodyPr lIns="45719" tIns="45719" rIns="45719" bIns="45719"/>
          <a:lstStyle>
            <a:lvl1pPr marL="0" indent="0" defTabSz="330200">
              <a:lnSpc>
                <a:spcPct val="100000"/>
              </a:lnSpc>
              <a:spcBef>
                <a:spcPts val="0"/>
              </a:spcBef>
              <a:buSzTx/>
              <a:buNone/>
              <a:defRPr sz="1440" b="1"/>
            </a:lvl1pPr>
          </a:lstStyle>
          <a:p>
            <a:r>
              <a:t>Author and Date</a:t>
            </a:r>
          </a:p>
        </p:txBody>
      </p:sp>
      <p:sp>
        <p:nvSpPr>
          <p:cNvPr id="12" name="Presentation Title"/>
          <p:cNvSpPr txBox="1">
            <a:spLocks noGrp="1"/>
          </p:cNvSpPr>
          <p:nvPr>
            <p:ph type="title" hasCustomPrompt="1"/>
          </p:nvPr>
        </p:nvSpPr>
        <p:spPr>
          <a:xfrm>
            <a:off x="482756" y="1029997"/>
            <a:ext cx="8791262" cy="1859280"/>
          </a:xfrm>
          <a:prstGeom prst="rect">
            <a:avLst/>
          </a:prstGeom>
        </p:spPr>
        <p:txBody>
          <a:bodyPr anchor="b"/>
          <a:lstStyle>
            <a:lvl1pPr>
              <a:defRPr sz="4640" spc="-93"/>
            </a:lvl1pPr>
          </a:lstStyle>
          <a:p>
            <a:r>
              <a:rPr dirty="0"/>
              <a:t>Presentation Title</a:t>
            </a:r>
          </a:p>
        </p:txBody>
      </p:sp>
      <p:sp>
        <p:nvSpPr>
          <p:cNvPr id="13" name="Body Level One…"/>
          <p:cNvSpPr txBox="1">
            <a:spLocks noGrp="1"/>
          </p:cNvSpPr>
          <p:nvPr>
            <p:ph type="body" sz="quarter" idx="1" hasCustomPrompt="1"/>
          </p:nvPr>
        </p:nvSpPr>
        <p:spPr>
          <a:xfrm>
            <a:off x="480694" y="2889276"/>
            <a:ext cx="8791261" cy="762000"/>
          </a:xfrm>
          <a:prstGeom prst="rect">
            <a:avLst/>
          </a:prstGeom>
        </p:spPr>
        <p:txBody>
          <a:bodyPr/>
          <a:lstStyle>
            <a:lvl1pPr marL="0" indent="0" defTabSz="330200">
              <a:lnSpc>
                <a:spcPct val="100000"/>
              </a:lnSpc>
              <a:spcBef>
                <a:spcPts val="0"/>
              </a:spcBef>
              <a:buSzTx/>
              <a:buNone/>
              <a:defRPr sz="2200" b="1"/>
            </a:lvl1pPr>
            <a:lvl2pPr marL="0" indent="182880" defTabSz="330200">
              <a:lnSpc>
                <a:spcPct val="100000"/>
              </a:lnSpc>
              <a:spcBef>
                <a:spcPts val="0"/>
              </a:spcBef>
              <a:buSzTx/>
              <a:buNone/>
              <a:defRPr sz="2200" b="1"/>
            </a:lvl2pPr>
            <a:lvl3pPr marL="0" indent="365760" defTabSz="330200">
              <a:lnSpc>
                <a:spcPct val="100000"/>
              </a:lnSpc>
              <a:spcBef>
                <a:spcPts val="0"/>
              </a:spcBef>
              <a:buSzTx/>
              <a:buNone/>
              <a:defRPr sz="2200" b="1"/>
            </a:lvl3pPr>
            <a:lvl4pPr marL="0" indent="548640" defTabSz="330200">
              <a:lnSpc>
                <a:spcPct val="100000"/>
              </a:lnSpc>
              <a:spcBef>
                <a:spcPts val="0"/>
              </a:spcBef>
              <a:buSzTx/>
              <a:buNone/>
              <a:defRPr sz="2200" b="1"/>
            </a:lvl4pPr>
            <a:lvl5pPr marL="0" indent="731520" defTabSz="330200">
              <a:lnSpc>
                <a:spcPct val="100000"/>
              </a:lnSpc>
              <a:spcBef>
                <a:spcPts val="0"/>
              </a:spcBef>
              <a:buSzTx/>
              <a:buNone/>
              <a:defRPr sz="22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482757" y="1968337"/>
            <a:ext cx="8791261" cy="1549726"/>
          </a:xfrm>
          <a:prstGeom prst="rect">
            <a:avLst/>
          </a:prstGeom>
        </p:spPr>
        <p:txBody>
          <a:bodyPr anchor="ctr"/>
          <a:lstStyle>
            <a:lvl1pPr marL="0" indent="0" algn="ctr">
              <a:lnSpc>
                <a:spcPct val="80000"/>
              </a:lnSpc>
              <a:spcBef>
                <a:spcPts val="0"/>
              </a:spcBef>
              <a:buSzTx/>
              <a:buNone/>
              <a:defRPr sz="4640" spc="-93">
                <a:latin typeface="Helvetica Neue Medium"/>
                <a:ea typeface="Helvetica Neue Medium"/>
                <a:cs typeface="Helvetica Neue Medium"/>
                <a:sym typeface="Helvetica Neue Medium"/>
              </a:defRPr>
            </a:lvl1pPr>
            <a:lvl2pPr marL="0" indent="182880" algn="ctr">
              <a:lnSpc>
                <a:spcPct val="80000"/>
              </a:lnSpc>
              <a:spcBef>
                <a:spcPts val="0"/>
              </a:spcBef>
              <a:buSzTx/>
              <a:buNone/>
              <a:defRPr sz="4640" spc="-93">
                <a:latin typeface="Helvetica Neue Medium"/>
                <a:ea typeface="Helvetica Neue Medium"/>
                <a:cs typeface="Helvetica Neue Medium"/>
                <a:sym typeface="Helvetica Neue Medium"/>
              </a:defRPr>
            </a:lvl2pPr>
            <a:lvl3pPr marL="0" indent="365760" algn="ctr">
              <a:lnSpc>
                <a:spcPct val="80000"/>
              </a:lnSpc>
              <a:spcBef>
                <a:spcPts val="0"/>
              </a:spcBef>
              <a:buSzTx/>
              <a:buNone/>
              <a:defRPr sz="4640" spc="-93">
                <a:latin typeface="Helvetica Neue Medium"/>
                <a:ea typeface="Helvetica Neue Medium"/>
                <a:cs typeface="Helvetica Neue Medium"/>
                <a:sym typeface="Helvetica Neue Medium"/>
              </a:defRPr>
            </a:lvl3pPr>
            <a:lvl4pPr marL="0" indent="548640" algn="ctr">
              <a:lnSpc>
                <a:spcPct val="80000"/>
              </a:lnSpc>
              <a:spcBef>
                <a:spcPts val="0"/>
              </a:spcBef>
              <a:buSzTx/>
              <a:buNone/>
              <a:defRPr sz="4640" spc="-93">
                <a:latin typeface="Helvetica Neue Medium"/>
                <a:ea typeface="Helvetica Neue Medium"/>
                <a:cs typeface="Helvetica Neue Medium"/>
                <a:sym typeface="Helvetica Neue Medium"/>
              </a:defRPr>
            </a:lvl4pPr>
            <a:lvl5pPr marL="0" indent="731520" algn="ctr">
              <a:lnSpc>
                <a:spcPct val="80000"/>
              </a:lnSpc>
              <a:spcBef>
                <a:spcPts val="0"/>
              </a:spcBef>
              <a:buSzTx/>
              <a:buNone/>
              <a:defRPr sz="4640" spc="-93">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482757" y="430371"/>
            <a:ext cx="8791261" cy="2896634"/>
          </a:xfrm>
          <a:prstGeom prst="rect">
            <a:avLst/>
          </a:prstGeom>
        </p:spPr>
        <p:txBody>
          <a:bodyPr anchor="b"/>
          <a:lstStyle>
            <a:lvl1pPr marL="0" indent="0" algn="ctr">
              <a:lnSpc>
                <a:spcPct val="80000"/>
              </a:lnSpc>
              <a:spcBef>
                <a:spcPts val="0"/>
              </a:spcBef>
              <a:buSzTx/>
              <a:buNone/>
              <a:defRPr sz="10000" b="1" spc="-100"/>
            </a:lvl1pPr>
            <a:lvl2pPr marL="0" indent="182880" algn="ctr">
              <a:lnSpc>
                <a:spcPct val="80000"/>
              </a:lnSpc>
              <a:spcBef>
                <a:spcPts val="0"/>
              </a:spcBef>
              <a:buSzTx/>
              <a:buNone/>
              <a:defRPr sz="10000" b="1" spc="-100"/>
            </a:lvl2pPr>
            <a:lvl3pPr marL="0" indent="365760" algn="ctr">
              <a:lnSpc>
                <a:spcPct val="80000"/>
              </a:lnSpc>
              <a:spcBef>
                <a:spcPts val="0"/>
              </a:spcBef>
              <a:buSzTx/>
              <a:buNone/>
              <a:defRPr sz="10000" b="1" spc="-100"/>
            </a:lvl3pPr>
            <a:lvl4pPr marL="0" indent="548640" algn="ctr">
              <a:lnSpc>
                <a:spcPct val="80000"/>
              </a:lnSpc>
              <a:spcBef>
                <a:spcPts val="0"/>
              </a:spcBef>
              <a:buSzTx/>
              <a:buNone/>
              <a:defRPr sz="10000" b="1" spc="-100"/>
            </a:lvl4pPr>
            <a:lvl5pPr marL="0" indent="731520" algn="ctr">
              <a:lnSpc>
                <a:spcPct val="80000"/>
              </a:lnSpc>
              <a:spcBef>
                <a:spcPts val="0"/>
              </a:spcBef>
              <a:buSzTx/>
              <a:buNone/>
              <a:defRPr sz="10000" b="1" spc="-10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482757" y="3304872"/>
            <a:ext cx="8791261" cy="373912"/>
          </a:xfrm>
          <a:prstGeom prst="rect">
            <a:avLst/>
          </a:prstGeom>
        </p:spPr>
        <p:txBody>
          <a:bodyPr lIns="45719" tIns="45719" rIns="45719" bIns="45719"/>
          <a:lstStyle>
            <a:lvl1pPr marL="0" indent="0" algn="ctr" defTabSz="330200">
              <a:lnSpc>
                <a:spcPct val="100000"/>
              </a:lnSpc>
              <a:spcBef>
                <a:spcPts val="0"/>
              </a:spcBef>
              <a:buSzTx/>
              <a:buNone/>
              <a:defRPr sz="22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972326" y="4270181"/>
            <a:ext cx="8082651" cy="254792"/>
          </a:xfrm>
          <a:prstGeom prst="rect">
            <a:avLst/>
          </a:prstGeom>
        </p:spPr>
        <p:txBody>
          <a:bodyPr lIns="45719" tIns="45719" rIns="45719" bIns="45719"/>
          <a:lstStyle>
            <a:lvl1pPr marL="0" indent="0" defTabSz="330200">
              <a:lnSpc>
                <a:spcPct val="100000"/>
              </a:lnSpc>
              <a:spcBef>
                <a:spcPts val="0"/>
              </a:spcBef>
              <a:buSzTx/>
              <a:buNone/>
              <a:defRPr sz="1440" b="1"/>
            </a:lvl1pPr>
          </a:lstStyle>
          <a:p>
            <a:r>
              <a:t>Attribution</a:t>
            </a:r>
          </a:p>
        </p:txBody>
      </p:sp>
      <p:sp>
        <p:nvSpPr>
          <p:cNvPr id="116" name="Body Level One…"/>
          <p:cNvSpPr txBox="1">
            <a:spLocks noGrp="1"/>
          </p:cNvSpPr>
          <p:nvPr>
            <p:ph type="body" sz="half" idx="1" hasCustomPrompt="1"/>
          </p:nvPr>
        </p:nvSpPr>
        <p:spPr>
          <a:xfrm>
            <a:off x="701798" y="1975944"/>
            <a:ext cx="8353180" cy="1534512"/>
          </a:xfrm>
          <a:prstGeom prst="rect">
            <a:avLst/>
          </a:prstGeom>
        </p:spPr>
        <p:txBody>
          <a:bodyPr/>
          <a:lstStyle>
            <a:lvl1pPr marL="255569" indent="-187960">
              <a:spcBef>
                <a:spcPts val="0"/>
              </a:spcBef>
              <a:buSzTx/>
              <a:buNone/>
              <a:defRPr sz="3400" spc="-68">
                <a:latin typeface="Helvetica Neue Medium"/>
                <a:ea typeface="Helvetica Neue Medium"/>
                <a:cs typeface="Helvetica Neue Medium"/>
                <a:sym typeface="Helvetica Neue Medium"/>
              </a:defRPr>
            </a:lvl1pPr>
            <a:lvl2pPr marL="255569" indent="-5080">
              <a:spcBef>
                <a:spcPts val="0"/>
              </a:spcBef>
              <a:buSzTx/>
              <a:buNone/>
              <a:defRPr sz="3400" spc="-68">
                <a:latin typeface="Helvetica Neue Medium"/>
                <a:ea typeface="Helvetica Neue Medium"/>
                <a:cs typeface="Helvetica Neue Medium"/>
                <a:sym typeface="Helvetica Neue Medium"/>
              </a:defRPr>
            </a:lvl2pPr>
            <a:lvl3pPr marL="255569" indent="177800">
              <a:spcBef>
                <a:spcPts val="0"/>
              </a:spcBef>
              <a:buSzTx/>
              <a:buNone/>
              <a:defRPr sz="3400" spc="-68">
                <a:latin typeface="Helvetica Neue Medium"/>
                <a:ea typeface="Helvetica Neue Medium"/>
                <a:cs typeface="Helvetica Neue Medium"/>
                <a:sym typeface="Helvetica Neue Medium"/>
              </a:defRPr>
            </a:lvl3pPr>
            <a:lvl4pPr marL="255569" indent="360680">
              <a:spcBef>
                <a:spcPts val="0"/>
              </a:spcBef>
              <a:buSzTx/>
              <a:buNone/>
              <a:defRPr sz="3400" spc="-68">
                <a:latin typeface="Helvetica Neue Medium"/>
                <a:ea typeface="Helvetica Neue Medium"/>
                <a:cs typeface="Helvetica Neue Medium"/>
                <a:sym typeface="Helvetica Neue Medium"/>
              </a:defRPr>
            </a:lvl4pPr>
            <a:lvl5pPr marL="255569" indent="543560">
              <a:spcBef>
                <a:spcPts val="0"/>
              </a:spcBef>
              <a:buSzTx/>
              <a:buNone/>
              <a:defRPr sz="3400" spc="-68">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6306332" y="406400"/>
            <a:ext cx="2976608" cy="2379871"/>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5401798" y="1591310"/>
            <a:ext cx="4177119" cy="4860072"/>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55898" y="198120"/>
            <a:ext cx="6646803" cy="498348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533574" y="-2209800"/>
            <a:ext cx="10823922" cy="865632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
        <p:cNvGrpSpPr/>
        <p:nvPr/>
      </p:nvGrpSpPr>
      <p:grpSpPr>
        <a:xfrm>
          <a:off x="0" y="0"/>
          <a:ext cx="0" cy="0"/>
          <a:chOff x="0" y="0"/>
          <a:chExt cx="0" cy="0"/>
        </a:xfrm>
      </p:grpSpPr>
      <p:sp>
        <p:nvSpPr>
          <p:cNvPr id="44" name="Google Shape;44;p9"/>
          <p:cNvSpPr txBox="1">
            <a:spLocks noGrp="1"/>
          </p:cNvSpPr>
          <p:nvPr>
            <p:ph type="title"/>
          </p:nvPr>
        </p:nvSpPr>
        <p:spPr>
          <a:xfrm>
            <a:off x="2294347" y="0"/>
            <a:ext cx="5168082" cy="232288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334" b="1">
                <a:solidFill>
                  <a:schemeClr val="lt1"/>
                </a:solidFill>
              </a:defRPr>
            </a:lvl1pPr>
            <a:lvl2pPr lvl="1" algn="ctr" rtl="0">
              <a:spcBef>
                <a:spcPts val="0"/>
              </a:spcBef>
              <a:spcAft>
                <a:spcPts val="0"/>
              </a:spcAft>
              <a:buSzPts val="4200"/>
              <a:buNone/>
              <a:defRPr sz="4480"/>
            </a:lvl2pPr>
            <a:lvl3pPr lvl="2" algn="ctr" rtl="0">
              <a:spcBef>
                <a:spcPts val="0"/>
              </a:spcBef>
              <a:spcAft>
                <a:spcPts val="0"/>
              </a:spcAft>
              <a:buSzPts val="4200"/>
              <a:buNone/>
              <a:defRPr sz="4480"/>
            </a:lvl3pPr>
            <a:lvl4pPr lvl="3" algn="ctr" rtl="0">
              <a:spcBef>
                <a:spcPts val="0"/>
              </a:spcBef>
              <a:spcAft>
                <a:spcPts val="0"/>
              </a:spcAft>
              <a:buSzPts val="4200"/>
              <a:buNone/>
              <a:defRPr sz="4480"/>
            </a:lvl4pPr>
            <a:lvl5pPr lvl="4" algn="ctr" rtl="0">
              <a:spcBef>
                <a:spcPts val="0"/>
              </a:spcBef>
              <a:spcAft>
                <a:spcPts val="0"/>
              </a:spcAft>
              <a:buSzPts val="4200"/>
              <a:buNone/>
              <a:defRPr sz="4480"/>
            </a:lvl5pPr>
            <a:lvl6pPr lvl="5" algn="ctr" rtl="0">
              <a:spcBef>
                <a:spcPts val="0"/>
              </a:spcBef>
              <a:spcAft>
                <a:spcPts val="0"/>
              </a:spcAft>
              <a:buSzPts val="4200"/>
              <a:buNone/>
              <a:defRPr sz="4480"/>
            </a:lvl6pPr>
            <a:lvl7pPr lvl="6" algn="ctr" rtl="0">
              <a:spcBef>
                <a:spcPts val="0"/>
              </a:spcBef>
              <a:spcAft>
                <a:spcPts val="0"/>
              </a:spcAft>
              <a:buSzPts val="4200"/>
              <a:buNone/>
              <a:defRPr sz="4480"/>
            </a:lvl7pPr>
            <a:lvl8pPr lvl="7" algn="ctr" rtl="0">
              <a:spcBef>
                <a:spcPts val="0"/>
              </a:spcBef>
              <a:spcAft>
                <a:spcPts val="0"/>
              </a:spcAft>
              <a:buSzPts val="4200"/>
              <a:buNone/>
              <a:defRPr sz="4480"/>
            </a:lvl8pPr>
            <a:lvl9pPr lvl="8" algn="ctr" rtl="0">
              <a:spcBef>
                <a:spcPts val="0"/>
              </a:spcBef>
              <a:spcAft>
                <a:spcPts val="0"/>
              </a:spcAft>
              <a:buSzPts val="4200"/>
              <a:buNone/>
              <a:defRPr sz="4480"/>
            </a:lvl9pPr>
          </a:lstStyle>
          <a:p>
            <a:endParaRPr/>
          </a:p>
        </p:txBody>
      </p:sp>
      <p:sp>
        <p:nvSpPr>
          <p:cNvPr id="45" name="Google Shape;45;p9"/>
          <p:cNvSpPr txBox="1">
            <a:spLocks noGrp="1"/>
          </p:cNvSpPr>
          <p:nvPr>
            <p:ph type="subTitle" idx="1"/>
          </p:nvPr>
        </p:nvSpPr>
        <p:spPr>
          <a:xfrm>
            <a:off x="2704720" y="2322880"/>
            <a:ext cx="4347335" cy="316352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solidFill>
                  <a:schemeClr val="dk1"/>
                </a:solidFill>
              </a:defRPr>
            </a:lvl1pPr>
            <a:lvl2pPr lvl="1" algn="ctr" rtl="0">
              <a:lnSpc>
                <a:spcPct val="100000"/>
              </a:lnSpc>
              <a:spcBef>
                <a:spcPts val="0"/>
              </a:spcBef>
              <a:spcAft>
                <a:spcPts val="0"/>
              </a:spcAft>
              <a:buSzPts val="2800"/>
              <a:buNone/>
              <a:defRPr sz="2987"/>
            </a:lvl2pPr>
            <a:lvl3pPr lvl="2" algn="ctr" rtl="0">
              <a:lnSpc>
                <a:spcPct val="100000"/>
              </a:lnSpc>
              <a:spcBef>
                <a:spcPts val="0"/>
              </a:spcBef>
              <a:spcAft>
                <a:spcPts val="0"/>
              </a:spcAft>
              <a:buSzPts val="2800"/>
              <a:buNone/>
              <a:defRPr sz="2987"/>
            </a:lvl3pPr>
            <a:lvl4pPr lvl="3" algn="ctr" rtl="0">
              <a:lnSpc>
                <a:spcPct val="100000"/>
              </a:lnSpc>
              <a:spcBef>
                <a:spcPts val="0"/>
              </a:spcBef>
              <a:spcAft>
                <a:spcPts val="0"/>
              </a:spcAft>
              <a:buSzPts val="2800"/>
              <a:buNone/>
              <a:defRPr sz="2987"/>
            </a:lvl4pPr>
            <a:lvl5pPr lvl="4" algn="ctr" rtl="0">
              <a:lnSpc>
                <a:spcPct val="100000"/>
              </a:lnSpc>
              <a:spcBef>
                <a:spcPts val="0"/>
              </a:spcBef>
              <a:spcAft>
                <a:spcPts val="0"/>
              </a:spcAft>
              <a:buSzPts val="2800"/>
              <a:buNone/>
              <a:defRPr sz="2987"/>
            </a:lvl5pPr>
            <a:lvl6pPr lvl="5" algn="ctr" rtl="0">
              <a:lnSpc>
                <a:spcPct val="100000"/>
              </a:lnSpc>
              <a:spcBef>
                <a:spcPts val="0"/>
              </a:spcBef>
              <a:spcAft>
                <a:spcPts val="0"/>
              </a:spcAft>
              <a:buSzPts val="2800"/>
              <a:buNone/>
              <a:defRPr sz="2987"/>
            </a:lvl6pPr>
            <a:lvl7pPr lvl="6" algn="ctr" rtl="0">
              <a:lnSpc>
                <a:spcPct val="100000"/>
              </a:lnSpc>
              <a:spcBef>
                <a:spcPts val="0"/>
              </a:spcBef>
              <a:spcAft>
                <a:spcPts val="0"/>
              </a:spcAft>
              <a:buSzPts val="2800"/>
              <a:buNone/>
              <a:defRPr sz="2987"/>
            </a:lvl7pPr>
            <a:lvl8pPr lvl="7" algn="ctr" rtl="0">
              <a:lnSpc>
                <a:spcPct val="100000"/>
              </a:lnSpc>
              <a:spcBef>
                <a:spcPts val="0"/>
              </a:spcBef>
              <a:spcAft>
                <a:spcPts val="0"/>
              </a:spcAft>
              <a:buSzPts val="2800"/>
              <a:buNone/>
              <a:defRPr sz="2987"/>
            </a:lvl8pPr>
            <a:lvl9pPr lvl="8" algn="ctr" rtl="0">
              <a:lnSpc>
                <a:spcPct val="100000"/>
              </a:lnSpc>
              <a:spcBef>
                <a:spcPts val="0"/>
              </a:spcBef>
              <a:spcAft>
                <a:spcPts val="0"/>
              </a:spcAft>
              <a:buSzPts val="2800"/>
              <a:buNone/>
              <a:defRPr sz="2987"/>
            </a:lvl9pPr>
          </a:lstStyle>
          <a:p>
            <a:endParaRPr/>
          </a:p>
        </p:txBody>
      </p:sp>
    </p:spTree>
    <p:extLst>
      <p:ext uri="{BB962C8B-B14F-4D97-AF65-F5344CB8AC3E}">
        <p14:creationId xmlns:p14="http://schemas.microsoft.com/office/powerpoint/2010/main" val="35124439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3"/>
        <p:cNvGrpSpPr/>
        <p:nvPr/>
      </p:nvGrpSpPr>
      <p:grpSpPr>
        <a:xfrm>
          <a:off x="0" y="0"/>
          <a:ext cx="0" cy="0"/>
          <a:chOff x="0" y="0"/>
          <a:chExt cx="0" cy="0"/>
        </a:xfrm>
      </p:grpSpPr>
      <p:sp>
        <p:nvSpPr>
          <p:cNvPr id="24" name="Google Shape;24;p5"/>
          <p:cNvSpPr/>
          <p:nvPr/>
        </p:nvSpPr>
        <p:spPr>
          <a:xfrm flipH="1">
            <a:off x="-124654" y="-85120"/>
            <a:ext cx="3214166" cy="5656640"/>
          </a:xfrm>
          <a:prstGeom prst="rect">
            <a:avLst/>
          </a:prstGeom>
          <a:solidFill>
            <a:srgbClr val="030303"/>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024"/>
          </a:p>
        </p:txBody>
      </p:sp>
      <p:sp>
        <p:nvSpPr>
          <p:cNvPr id="25" name="Google Shape;25;p5"/>
          <p:cNvSpPr txBox="1">
            <a:spLocks noGrp="1"/>
          </p:cNvSpPr>
          <p:nvPr>
            <p:ph type="title"/>
          </p:nvPr>
        </p:nvSpPr>
        <p:spPr>
          <a:xfrm>
            <a:off x="672085" y="1826400"/>
            <a:ext cx="2331959" cy="18336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b="1">
                <a:solidFill>
                  <a:schemeClr val="lt1"/>
                </a:solidFill>
              </a:defRPr>
            </a:lvl1pPr>
            <a:lvl2pPr lvl="1" rtl="0">
              <a:lnSpc>
                <a:spcPct val="115000"/>
              </a:lnSpc>
              <a:spcBef>
                <a:spcPts val="0"/>
              </a:spcBef>
              <a:spcAft>
                <a:spcPts val="0"/>
              </a:spcAft>
              <a:buSzPts val="3000"/>
              <a:buNone/>
              <a:defRPr/>
            </a:lvl2pPr>
            <a:lvl3pPr lvl="2" rtl="0">
              <a:lnSpc>
                <a:spcPct val="115000"/>
              </a:lnSpc>
              <a:spcBef>
                <a:spcPts val="0"/>
              </a:spcBef>
              <a:spcAft>
                <a:spcPts val="0"/>
              </a:spcAft>
              <a:buSzPts val="3000"/>
              <a:buNone/>
              <a:defRPr/>
            </a:lvl3pPr>
            <a:lvl4pPr lvl="3" rtl="0">
              <a:lnSpc>
                <a:spcPct val="115000"/>
              </a:lnSpc>
              <a:spcBef>
                <a:spcPts val="0"/>
              </a:spcBef>
              <a:spcAft>
                <a:spcPts val="0"/>
              </a:spcAft>
              <a:buSzPts val="3000"/>
              <a:buNone/>
              <a:defRPr/>
            </a:lvl4pPr>
            <a:lvl5pPr lvl="4" rtl="0">
              <a:lnSpc>
                <a:spcPct val="115000"/>
              </a:lnSpc>
              <a:spcBef>
                <a:spcPts val="0"/>
              </a:spcBef>
              <a:spcAft>
                <a:spcPts val="0"/>
              </a:spcAft>
              <a:buSzPts val="3000"/>
              <a:buNone/>
              <a:defRPr/>
            </a:lvl5pPr>
            <a:lvl6pPr lvl="5" rtl="0">
              <a:lnSpc>
                <a:spcPct val="115000"/>
              </a:lnSpc>
              <a:spcBef>
                <a:spcPts val="0"/>
              </a:spcBef>
              <a:spcAft>
                <a:spcPts val="0"/>
              </a:spcAft>
              <a:buSzPts val="3000"/>
              <a:buNone/>
              <a:defRPr/>
            </a:lvl6pPr>
            <a:lvl7pPr lvl="6" rtl="0">
              <a:lnSpc>
                <a:spcPct val="115000"/>
              </a:lnSpc>
              <a:spcBef>
                <a:spcPts val="0"/>
              </a:spcBef>
              <a:spcAft>
                <a:spcPts val="0"/>
              </a:spcAft>
              <a:buSzPts val="3000"/>
              <a:buNone/>
              <a:defRPr/>
            </a:lvl7pPr>
            <a:lvl8pPr lvl="7" rtl="0">
              <a:lnSpc>
                <a:spcPct val="115000"/>
              </a:lnSpc>
              <a:spcBef>
                <a:spcPts val="0"/>
              </a:spcBef>
              <a:spcAft>
                <a:spcPts val="0"/>
              </a:spcAft>
              <a:buSzPts val="3000"/>
              <a:buNone/>
              <a:defRPr/>
            </a:lvl8pPr>
            <a:lvl9pPr lvl="8" rtl="0">
              <a:lnSpc>
                <a:spcPct val="115000"/>
              </a:lnSpc>
              <a:spcBef>
                <a:spcPts val="0"/>
              </a:spcBef>
              <a:spcAft>
                <a:spcPts val="0"/>
              </a:spcAft>
              <a:buSzPts val="3000"/>
              <a:buNone/>
              <a:defRPr/>
            </a:lvl9pPr>
          </a:lstStyle>
          <a:p>
            <a:endParaRPr/>
          </a:p>
        </p:txBody>
      </p:sp>
      <p:sp>
        <p:nvSpPr>
          <p:cNvPr id="26" name="Google Shape;26;p5"/>
          <p:cNvSpPr txBox="1">
            <a:spLocks noGrp="1"/>
          </p:cNvSpPr>
          <p:nvPr>
            <p:ph type="subTitle" idx="1"/>
          </p:nvPr>
        </p:nvSpPr>
        <p:spPr>
          <a:xfrm>
            <a:off x="4670692" y="999840"/>
            <a:ext cx="2787787" cy="473920"/>
          </a:xfrm>
          <a:prstGeom prst="rect">
            <a:avLst/>
          </a:prstGeom>
        </p:spPr>
        <p:txBody>
          <a:bodyPr spcFirstLastPara="1" wrap="square" lIns="91425" tIns="91425" rIns="91425" bIns="91425" anchor="t" anchorCtr="0">
            <a:noAutofit/>
          </a:bodyPr>
          <a:lstStyle>
            <a:lvl1pPr marL="0" marR="0" lvl="0" indent="-135471" rtl="0">
              <a:lnSpc>
                <a:spcPct val="115000"/>
              </a:lnSpc>
              <a:spcBef>
                <a:spcPts val="0"/>
              </a:spcBef>
              <a:spcAft>
                <a:spcPts val="0"/>
              </a:spcAft>
              <a:buClr>
                <a:schemeClr val="dk1"/>
              </a:buClr>
              <a:buSzPts val="2000"/>
              <a:buNone/>
              <a:defRPr sz="2133" b="1"/>
            </a:lvl1pPr>
            <a:lvl2pPr lvl="1" rtl="0">
              <a:lnSpc>
                <a:spcPct val="115000"/>
              </a:lnSpc>
              <a:spcBef>
                <a:spcPts val="0"/>
              </a:spcBef>
              <a:spcAft>
                <a:spcPts val="0"/>
              </a:spcAft>
              <a:buSzPts val="1500"/>
              <a:buNone/>
              <a:defRPr/>
            </a:lvl2pPr>
            <a:lvl3pPr lvl="2" rtl="0">
              <a:lnSpc>
                <a:spcPct val="115000"/>
              </a:lnSpc>
              <a:spcBef>
                <a:spcPts val="1707"/>
              </a:spcBef>
              <a:spcAft>
                <a:spcPts val="0"/>
              </a:spcAft>
              <a:buSzPts val="1500"/>
              <a:buNone/>
              <a:defRPr/>
            </a:lvl3pPr>
            <a:lvl4pPr lvl="3" rtl="0">
              <a:lnSpc>
                <a:spcPct val="115000"/>
              </a:lnSpc>
              <a:spcBef>
                <a:spcPts val="1707"/>
              </a:spcBef>
              <a:spcAft>
                <a:spcPts val="0"/>
              </a:spcAft>
              <a:buSzPts val="1500"/>
              <a:buNone/>
              <a:defRPr/>
            </a:lvl4pPr>
            <a:lvl5pPr lvl="4" rtl="0">
              <a:lnSpc>
                <a:spcPct val="115000"/>
              </a:lnSpc>
              <a:spcBef>
                <a:spcPts val="1707"/>
              </a:spcBef>
              <a:spcAft>
                <a:spcPts val="0"/>
              </a:spcAft>
              <a:buSzPts val="1500"/>
              <a:buNone/>
              <a:defRPr/>
            </a:lvl5pPr>
            <a:lvl6pPr lvl="5" rtl="0">
              <a:lnSpc>
                <a:spcPct val="115000"/>
              </a:lnSpc>
              <a:spcBef>
                <a:spcPts val="1707"/>
              </a:spcBef>
              <a:spcAft>
                <a:spcPts val="0"/>
              </a:spcAft>
              <a:buSzPts val="1500"/>
              <a:buNone/>
              <a:defRPr/>
            </a:lvl6pPr>
            <a:lvl7pPr lvl="6" rtl="0">
              <a:lnSpc>
                <a:spcPct val="115000"/>
              </a:lnSpc>
              <a:spcBef>
                <a:spcPts val="1707"/>
              </a:spcBef>
              <a:spcAft>
                <a:spcPts val="0"/>
              </a:spcAft>
              <a:buSzPts val="1500"/>
              <a:buNone/>
              <a:defRPr/>
            </a:lvl7pPr>
            <a:lvl8pPr lvl="7" rtl="0">
              <a:lnSpc>
                <a:spcPct val="115000"/>
              </a:lnSpc>
              <a:spcBef>
                <a:spcPts val="1707"/>
              </a:spcBef>
              <a:spcAft>
                <a:spcPts val="0"/>
              </a:spcAft>
              <a:buSzPts val="1500"/>
              <a:buNone/>
              <a:defRPr/>
            </a:lvl8pPr>
            <a:lvl9pPr lvl="8" rtl="0">
              <a:lnSpc>
                <a:spcPct val="115000"/>
              </a:lnSpc>
              <a:spcBef>
                <a:spcPts val="1707"/>
              </a:spcBef>
              <a:spcAft>
                <a:spcPts val="1707"/>
              </a:spcAft>
              <a:buSzPts val="1500"/>
              <a:buNone/>
              <a:defRPr/>
            </a:lvl9pPr>
          </a:lstStyle>
          <a:p>
            <a:endParaRPr/>
          </a:p>
        </p:txBody>
      </p:sp>
      <p:sp>
        <p:nvSpPr>
          <p:cNvPr id="27" name="Google Shape;27;p5"/>
          <p:cNvSpPr txBox="1">
            <a:spLocks noGrp="1"/>
          </p:cNvSpPr>
          <p:nvPr>
            <p:ph type="subTitle" idx="2"/>
          </p:nvPr>
        </p:nvSpPr>
        <p:spPr>
          <a:xfrm>
            <a:off x="4667252" y="1473707"/>
            <a:ext cx="2791308" cy="1188160"/>
          </a:xfrm>
          <a:prstGeom prst="rect">
            <a:avLst/>
          </a:prstGeom>
        </p:spPr>
        <p:txBody>
          <a:bodyPr spcFirstLastPara="1" wrap="square" lIns="91425" tIns="91425" rIns="91425" bIns="91425" anchor="t" anchorCtr="0">
            <a:noAutofit/>
          </a:bodyPr>
          <a:lstStyle>
            <a:lvl1pPr marL="0" marR="0" lvl="0" indent="-101603" rtl="0">
              <a:lnSpc>
                <a:spcPct val="115000"/>
              </a:lnSpc>
              <a:spcBef>
                <a:spcPts val="0"/>
              </a:spcBef>
              <a:spcAft>
                <a:spcPts val="0"/>
              </a:spcAft>
              <a:buSzPts val="1500"/>
              <a:buNone/>
              <a:defRPr/>
            </a:lvl1pPr>
            <a:lvl2pPr lvl="1" rtl="0">
              <a:lnSpc>
                <a:spcPct val="115000"/>
              </a:lnSpc>
              <a:spcBef>
                <a:spcPts val="0"/>
              </a:spcBef>
              <a:spcAft>
                <a:spcPts val="0"/>
              </a:spcAft>
              <a:buSzPts val="1500"/>
              <a:buNone/>
              <a:defRPr/>
            </a:lvl2pPr>
            <a:lvl3pPr lvl="2" rtl="0">
              <a:lnSpc>
                <a:spcPct val="115000"/>
              </a:lnSpc>
              <a:spcBef>
                <a:spcPts val="1707"/>
              </a:spcBef>
              <a:spcAft>
                <a:spcPts val="0"/>
              </a:spcAft>
              <a:buSzPts val="1500"/>
              <a:buNone/>
              <a:defRPr/>
            </a:lvl3pPr>
            <a:lvl4pPr lvl="3" rtl="0">
              <a:lnSpc>
                <a:spcPct val="115000"/>
              </a:lnSpc>
              <a:spcBef>
                <a:spcPts val="1707"/>
              </a:spcBef>
              <a:spcAft>
                <a:spcPts val="0"/>
              </a:spcAft>
              <a:buSzPts val="1500"/>
              <a:buNone/>
              <a:defRPr/>
            </a:lvl4pPr>
            <a:lvl5pPr lvl="4" rtl="0">
              <a:lnSpc>
                <a:spcPct val="115000"/>
              </a:lnSpc>
              <a:spcBef>
                <a:spcPts val="1707"/>
              </a:spcBef>
              <a:spcAft>
                <a:spcPts val="0"/>
              </a:spcAft>
              <a:buSzPts val="1500"/>
              <a:buNone/>
              <a:defRPr/>
            </a:lvl5pPr>
            <a:lvl6pPr lvl="5" rtl="0">
              <a:lnSpc>
                <a:spcPct val="115000"/>
              </a:lnSpc>
              <a:spcBef>
                <a:spcPts val="1707"/>
              </a:spcBef>
              <a:spcAft>
                <a:spcPts val="0"/>
              </a:spcAft>
              <a:buSzPts val="1500"/>
              <a:buNone/>
              <a:defRPr/>
            </a:lvl6pPr>
            <a:lvl7pPr lvl="6" rtl="0">
              <a:lnSpc>
                <a:spcPct val="115000"/>
              </a:lnSpc>
              <a:spcBef>
                <a:spcPts val="1707"/>
              </a:spcBef>
              <a:spcAft>
                <a:spcPts val="0"/>
              </a:spcAft>
              <a:buSzPts val="1500"/>
              <a:buNone/>
              <a:defRPr/>
            </a:lvl7pPr>
            <a:lvl8pPr lvl="7" rtl="0">
              <a:lnSpc>
                <a:spcPct val="115000"/>
              </a:lnSpc>
              <a:spcBef>
                <a:spcPts val="1707"/>
              </a:spcBef>
              <a:spcAft>
                <a:spcPts val="0"/>
              </a:spcAft>
              <a:buSzPts val="1500"/>
              <a:buNone/>
              <a:defRPr/>
            </a:lvl8pPr>
            <a:lvl9pPr lvl="8" rtl="0">
              <a:lnSpc>
                <a:spcPct val="115000"/>
              </a:lnSpc>
              <a:spcBef>
                <a:spcPts val="1707"/>
              </a:spcBef>
              <a:spcAft>
                <a:spcPts val="1707"/>
              </a:spcAft>
              <a:buSzPts val="1500"/>
              <a:buNone/>
              <a:defRPr/>
            </a:lvl9pPr>
          </a:lstStyle>
          <a:p>
            <a:endParaRPr/>
          </a:p>
        </p:txBody>
      </p:sp>
      <p:sp>
        <p:nvSpPr>
          <p:cNvPr id="28" name="Google Shape;28;p5"/>
          <p:cNvSpPr txBox="1">
            <a:spLocks noGrp="1"/>
          </p:cNvSpPr>
          <p:nvPr>
            <p:ph type="subTitle" idx="3"/>
          </p:nvPr>
        </p:nvSpPr>
        <p:spPr>
          <a:xfrm>
            <a:off x="4670688" y="3051147"/>
            <a:ext cx="2790348" cy="473920"/>
          </a:xfrm>
          <a:prstGeom prst="rect">
            <a:avLst/>
          </a:prstGeom>
        </p:spPr>
        <p:txBody>
          <a:bodyPr spcFirstLastPara="1" wrap="square" lIns="91425" tIns="91425" rIns="91425" bIns="91425" anchor="t" anchorCtr="0">
            <a:noAutofit/>
          </a:bodyPr>
          <a:lstStyle>
            <a:lvl1pPr marL="0" marR="0" lvl="0" indent="-135471" rtl="0">
              <a:lnSpc>
                <a:spcPct val="115000"/>
              </a:lnSpc>
              <a:spcBef>
                <a:spcPts val="0"/>
              </a:spcBef>
              <a:spcAft>
                <a:spcPts val="0"/>
              </a:spcAft>
              <a:buClr>
                <a:schemeClr val="dk1"/>
              </a:buClr>
              <a:buSzPts val="2000"/>
              <a:buNone/>
              <a:defRPr sz="2133" b="1"/>
            </a:lvl1pPr>
            <a:lvl2pPr lvl="1" rtl="0">
              <a:lnSpc>
                <a:spcPct val="115000"/>
              </a:lnSpc>
              <a:spcBef>
                <a:spcPts val="0"/>
              </a:spcBef>
              <a:spcAft>
                <a:spcPts val="0"/>
              </a:spcAft>
              <a:buSzPts val="1500"/>
              <a:buNone/>
              <a:defRPr/>
            </a:lvl2pPr>
            <a:lvl3pPr lvl="2" rtl="0">
              <a:lnSpc>
                <a:spcPct val="115000"/>
              </a:lnSpc>
              <a:spcBef>
                <a:spcPts val="1707"/>
              </a:spcBef>
              <a:spcAft>
                <a:spcPts val="0"/>
              </a:spcAft>
              <a:buSzPts val="1500"/>
              <a:buNone/>
              <a:defRPr/>
            </a:lvl3pPr>
            <a:lvl4pPr lvl="3" rtl="0">
              <a:lnSpc>
                <a:spcPct val="115000"/>
              </a:lnSpc>
              <a:spcBef>
                <a:spcPts val="1707"/>
              </a:spcBef>
              <a:spcAft>
                <a:spcPts val="0"/>
              </a:spcAft>
              <a:buSzPts val="1500"/>
              <a:buNone/>
              <a:defRPr/>
            </a:lvl4pPr>
            <a:lvl5pPr lvl="4" rtl="0">
              <a:lnSpc>
                <a:spcPct val="115000"/>
              </a:lnSpc>
              <a:spcBef>
                <a:spcPts val="1707"/>
              </a:spcBef>
              <a:spcAft>
                <a:spcPts val="0"/>
              </a:spcAft>
              <a:buSzPts val="1500"/>
              <a:buNone/>
              <a:defRPr/>
            </a:lvl5pPr>
            <a:lvl6pPr lvl="5" rtl="0">
              <a:lnSpc>
                <a:spcPct val="115000"/>
              </a:lnSpc>
              <a:spcBef>
                <a:spcPts val="1707"/>
              </a:spcBef>
              <a:spcAft>
                <a:spcPts val="0"/>
              </a:spcAft>
              <a:buSzPts val="1500"/>
              <a:buNone/>
              <a:defRPr/>
            </a:lvl6pPr>
            <a:lvl7pPr lvl="6" rtl="0">
              <a:lnSpc>
                <a:spcPct val="115000"/>
              </a:lnSpc>
              <a:spcBef>
                <a:spcPts val="1707"/>
              </a:spcBef>
              <a:spcAft>
                <a:spcPts val="0"/>
              </a:spcAft>
              <a:buSzPts val="1500"/>
              <a:buNone/>
              <a:defRPr/>
            </a:lvl7pPr>
            <a:lvl8pPr lvl="7" rtl="0">
              <a:lnSpc>
                <a:spcPct val="115000"/>
              </a:lnSpc>
              <a:spcBef>
                <a:spcPts val="1707"/>
              </a:spcBef>
              <a:spcAft>
                <a:spcPts val="0"/>
              </a:spcAft>
              <a:buSzPts val="1500"/>
              <a:buNone/>
              <a:defRPr/>
            </a:lvl8pPr>
            <a:lvl9pPr lvl="8" rtl="0">
              <a:lnSpc>
                <a:spcPct val="115000"/>
              </a:lnSpc>
              <a:spcBef>
                <a:spcPts val="1707"/>
              </a:spcBef>
              <a:spcAft>
                <a:spcPts val="1707"/>
              </a:spcAft>
              <a:buSzPts val="1500"/>
              <a:buNone/>
              <a:defRPr/>
            </a:lvl9pPr>
          </a:lstStyle>
          <a:p>
            <a:endParaRPr/>
          </a:p>
        </p:txBody>
      </p:sp>
      <p:sp>
        <p:nvSpPr>
          <p:cNvPr id="29" name="Google Shape;29;p5"/>
          <p:cNvSpPr txBox="1">
            <a:spLocks noGrp="1"/>
          </p:cNvSpPr>
          <p:nvPr>
            <p:ph type="subTitle" idx="4"/>
          </p:nvPr>
        </p:nvSpPr>
        <p:spPr>
          <a:xfrm>
            <a:off x="4667252" y="3525040"/>
            <a:ext cx="2787787" cy="1190080"/>
          </a:xfrm>
          <a:prstGeom prst="rect">
            <a:avLst/>
          </a:prstGeom>
        </p:spPr>
        <p:txBody>
          <a:bodyPr spcFirstLastPara="1" wrap="square" lIns="91425" tIns="91425" rIns="91425" bIns="91425" anchor="t" anchorCtr="0">
            <a:noAutofit/>
          </a:bodyPr>
          <a:lstStyle>
            <a:lvl1pPr marL="0" marR="0" lvl="0" indent="-101603" rtl="0">
              <a:lnSpc>
                <a:spcPct val="115000"/>
              </a:lnSpc>
              <a:spcBef>
                <a:spcPts val="0"/>
              </a:spcBef>
              <a:spcAft>
                <a:spcPts val="0"/>
              </a:spcAft>
              <a:buSzPts val="1500"/>
              <a:buNone/>
              <a:defRPr/>
            </a:lvl1pPr>
            <a:lvl2pPr lvl="1" rtl="0">
              <a:lnSpc>
                <a:spcPct val="115000"/>
              </a:lnSpc>
              <a:spcBef>
                <a:spcPts val="0"/>
              </a:spcBef>
              <a:spcAft>
                <a:spcPts val="0"/>
              </a:spcAft>
              <a:buSzPts val="1500"/>
              <a:buNone/>
              <a:defRPr/>
            </a:lvl2pPr>
            <a:lvl3pPr lvl="2" rtl="0">
              <a:lnSpc>
                <a:spcPct val="115000"/>
              </a:lnSpc>
              <a:spcBef>
                <a:spcPts val="1707"/>
              </a:spcBef>
              <a:spcAft>
                <a:spcPts val="0"/>
              </a:spcAft>
              <a:buSzPts val="1500"/>
              <a:buNone/>
              <a:defRPr/>
            </a:lvl3pPr>
            <a:lvl4pPr lvl="3" rtl="0">
              <a:lnSpc>
                <a:spcPct val="115000"/>
              </a:lnSpc>
              <a:spcBef>
                <a:spcPts val="1707"/>
              </a:spcBef>
              <a:spcAft>
                <a:spcPts val="0"/>
              </a:spcAft>
              <a:buSzPts val="1500"/>
              <a:buNone/>
              <a:defRPr/>
            </a:lvl4pPr>
            <a:lvl5pPr lvl="4" rtl="0">
              <a:lnSpc>
                <a:spcPct val="115000"/>
              </a:lnSpc>
              <a:spcBef>
                <a:spcPts val="1707"/>
              </a:spcBef>
              <a:spcAft>
                <a:spcPts val="0"/>
              </a:spcAft>
              <a:buSzPts val="1500"/>
              <a:buNone/>
              <a:defRPr/>
            </a:lvl5pPr>
            <a:lvl6pPr lvl="5" rtl="0">
              <a:lnSpc>
                <a:spcPct val="115000"/>
              </a:lnSpc>
              <a:spcBef>
                <a:spcPts val="1707"/>
              </a:spcBef>
              <a:spcAft>
                <a:spcPts val="0"/>
              </a:spcAft>
              <a:buSzPts val="1500"/>
              <a:buNone/>
              <a:defRPr/>
            </a:lvl6pPr>
            <a:lvl7pPr lvl="6" rtl="0">
              <a:lnSpc>
                <a:spcPct val="115000"/>
              </a:lnSpc>
              <a:spcBef>
                <a:spcPts val="1707"/>
              </a:spcBef>
              <a:spcAft>
                <a:spcPts val="0"/>
              </a:spcAft>
              <a:buSzPts val="1500"/>
              <a:buNone/>
              <a:defRPr/>
            </a:lvl7pPr>
            <a:lvl8pPr lvl="7" rtl="0">
              <a:lnSpc>
                <a:spcPct val="115000"/>
              </a:lnSpc>
              <a:spcBef>
                <a:spcPts val="1707"/>
              </a:spcBef>
              <a:spcAft>
                <a:spcPts val="0"/>
              </a:spcAft>
              <a:buSzPts val="1500"/>
              <a:buNone/>
              <a:defRPr/>
            </a:lvl8pPr>
            <a:lvl9pPr lvl="8" rtl="0">
              <a:lnSpc>
                <a:spcPct val="115000"/>
              </a:lnSpc>
              <a:spcBef>
                <a:spcPts val="1707"/>
              </a:spcBef>
              <a:spcAft>
                <a:spcPts val="1707"/>
              </a:spcAft>
              <a:buSzPts val="1500"/>
              <a:buNone/>
              <a:defRPr/>
            </a:lvl9pPr>
          </a:lstStyle>
          <a:p>
            <a:endParaRPr/>
          </a:p>
        </p:txBody>
      </p:sp>
    </p:spTree>
    <p:extLst>
      <p:ext uri="{BB962C8B-B14F-4D97-AF65-F5344CB8AC3E}">
        <p14:creationId xmlns:p14="http://schemas.microsoft.com/office/powerpoint/2010/main" val="3649540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p:nvPr/>
        </p:nvSpPr>
        <p:spPr>
          <a:xfrm flipH="1">
            <a:off x="-124654" y="-110640"/>
            <a:ext cx="3214166" cy="5707840"/>
          </a:xfrm>
          <a:prstGeom prst="rect">
            <a:avLst/>
          </a:prstGeom>
          <a:solidFill>
            <a:srgbClr val="030303"/>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024"/>
          </a:p>
        </p:txBody>
      </p:sp>
      <p:sp>
        <p:nvSpPr>
          <p:cNvPr id="51" name="Google Shape;51;p11"/>
          <p:cNvSpPr txBox="1">
            <a:spLocks noGrp="1"/>
          </p:cNvSpPr>
          <p:nvPr>
            <p:ph type="title"/>
          </p:nvPr>
        </p:nvSpPr>
        <p:spPr>
          <a:xfrm>
            <a:off x="672085" y="1826400"/>
            <a:ext cx="2331959" cy="18336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b="1">
                <a:solidFill>
                  <a:schemeClr val="lt1"/>
                </a:solidFill>
              </a:defRPr>
            </a:lvl1pPr>
            <a:lvl2pPr lvl="1" rtl="0">
              <a:lnSpc>
                <a:spcPct val="115000"/>
              </a:lnSpc>
              <a:spcBef>
                <a:spcPts val="0"/>
              </a:spcBef>
              <a:spcAft>
                <a:spcPts val="0"/>
              </a:spcAft>
              <a:buSzPts val="3000"/>
              <a:buNone/>
              <a:defRPr/>
            </a:lvl2pPr>
            <a:lvl3pPr lvl="2" rtl="0">
              <a:lnSpc>
                <a:spcPct val="115000"/>
              </a:lnSpc>
              <a:spcBef>
                <a:spcPts val="0"/>
              </a:spcBef>
              <a:spcAft>
                <a:spcPts val="0"/>
              </a:spcAft>
              <a:buSzPts val="3000"/>
              <a:buNone/>
              <a:defRPr/>
            </a:lvl3pPr>
            <a:lvl4pPr lvl="3" rtl="0">
              <a:lnSpc>
                <a:spcPct val="115000"/>
              </a:lnSpc>
              <a:spcBef>
                <a:spcPts val="0"/>
              </a:spcBef>
              <a:spcAft>
                <a:spcPts val="0"/>
              </a:spcAft>
              <a:buSzPts val="3000"/>
              <a:buNone/>
              <a:defRPr/>
            </a:lvl4pPr>
            <a:lvl5pPr lvl="4" rtl="0">
              <a:lnSpc>
                <a:spcPct val="115000"/>
              </a:lnSpc>
              <a:spcBef>
                <a:spcPts val="0"/>
              </a:spcBef>
              <a:spcAft>
                <a:spcPts val="0"/>
              </a:spcAft>
              <a:buSzPts val="3000"/>
              <a:buNone/>
              <a:defRPr/>
            </a:lvl5pPr>
            <a:lvl6pPr lvl="5" rtl="0">
              <a:lnSpc>
                <a:spcPct val="115000"/>
              </a:lnSpc>
              <a:spcBef>
                <a:spcPts val="0"/>
              </a:spcBef>
              <a:spcAft>
                <a:spcPts val="0"/>
              </a:spcAft>
              <a:buSzPts val="3000"/>
              <a:buNone/>
              <a:defRPr/>
            </a:lvl6pPr>
            <a:lvl7pPr lvl="6" rtl="0">
              <a:lnSpc>
                <a:spcPct val="115000"/>
              </a:lnSpc>
              <a:spcBef>
                <a:spcPts val="0"/>
              </a:spcBef>
              <a:spcAft>
                <a:spcPts val="0"/>
              </a:spcAft>
              <a:buSzPts val="3000"/>
              <a:buNone/>
              <a:defRPr/>
            </a:lvl7pPr>
            <a:lvl8pPr lvl="7" rtl="0">
              <a:lnSpc>
                <a:spcPct val="115000"/>
              </a:lnSpc>
              <a:spcBef>
                <a:spcPts val="0"/>
              </a:spcBef>
              <a:spcAft>
                <a:spcPts val="0"/>
              </a:spcAft>
              <a:buSzPts val="3000"/>
              <a:buNone/>
              <a:defRPr/>
            </a:lvl8pPr>
            <a:lvl9pPr lvl="8" rtl="0">
              <a:lnSpc>
                <a:spcPct val="115000"/>
              </a:lnSpc>
              <a:spcBef>
                <a:spcPts val="0"/>
              </a:spcBef>
              <a:spcAft>
                <a:spcPts val="0"/>
              </a:spcAft>
              <a:buSzPts val="3000"/>
              <a:buNone/>
              <a:defRPr/>
            </a:lvl9pPr>
          </a:lstStyle>
          <a:p>
            <a:endParaRPr/>
          </a:p>
        </p:txBody>
      </p:sp>
      <p:sp>
        <p:nvSpPr>
          <p:cNvPr id="52" name="Google Shape;52;p11"/>
          <p:cNvSpPr txBox="1">
            <a:spLocks noGrp="1"/>
          </p:cNvSpPr>
          <p:nvPr>
            <p:ph type="title" idx="2" hasCustomPrompt="1"/>
          </p:nvPr>
        </p:nvSpPr>
        <p:spPr>
          <a:xfrm>
            <a:off x="3750260" y="1991120"/>
            <a:ext cx="4385427" cy="92544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5547" b="1"/>
            </a:lvl1pPr>
            <a:lvl2pPr lvl="1" algn="ctr" rtl="0">
              <a:spcBef>
                <a:spcPts val="0"/>
              </a:spcBef>
              <a:spcAft>
                <a:spcPts val="0"/>
              </a:spcAft>
              <a:buSzPts val="12000"/>
              <a:buNone/>
              <a:defRPr sz="12800"/>
            </a:lvl2pPr>
            <a:lvl3pPr lvl="2" algn="ctr" rtl="0">
              <a:spcBef>
                <a:spcPts val="0"/>
              </a:spcBef>
              <a:spcAft>
                <a:spcPts val="0"/>
              </a:spcAft>
              <a:buSzPts val="12000"/>
              <a:buNone/>
              <a:defRPr sz="12800"/>
            </a:lvl3pPr>
            <a:lvl4pPr lvl="3" algn="ctr" rtl="0">
              <a:spcBef>
                <a:spcPts val="0"/>
              </a:spcBef>
              <a:spcAft>
                <a:spcPts val="0"/>
              </a:spcAft>
              <a:buSzPts val="12000"/>
              <a:buNone/>
              <a:defRPr sz="12800"/>
            </a:lvl4pPr>
            <a:lvl5pPr lvl="4" algn="ctr" rtl="0">
              <a:spcBef>
                <a:spcPts val="0"/>
              </a:spcBef>
              <a:spcAft>
                <a:spcPts val="0"/>
              </a:spcAft>
              <a:buSzPts val="12000"/>
              <a:buNone/>
              <a:defRPr sz="12800"/>
            </a:lvl5pPr>
            <a:lvl6pPr lvl="5" algn="ctr" rtl="0">
              <a:spcBef>
                <a:spcPts val="0"/>
              </a:spcBef>
              <a:spcAft>
                <a:spcPts val="0"/>
              </a:spcAft>
              <a:buSzPts val="12000"/>
              <a:buNone/>
              <a:defRPr sz="12800"/>
            </a:lvl6pPr>
            <a:lvl7pPr lvl="6" algn="ctr" rtl="0">
              <a:spcBef>
                <a:spcPts val="0"/>
              </a:spcBef>
              <a:spcAft>
                <a:spcPts val="0"/>
              </a:spcAft>
              <a:buSzPts val="12000"/>
              <a:buNone/>
              <a:defRPr sz="12800"/>
            </a:lvl7pPr>
            <a:lvl8pPr lvl="7" algn="ctr" rtl="0">
              <a:spcBef>
                <a:spcPts val="0"/>
              </a:spcBef>
              <a:spcAft>
                <a:spcPts val="0"/>
              </a:spcAft>
              <a:buSzPts val="12000"/>
              <a:buNone/>
              <a:defRPr sz="12800"/>
            </a:lvl8pPr>
            <a:lvl9pPr lvl="8" algn="ctr" rtl="0">
              <a:spcBef>
                <a:spcPts val="0"/>
              </a:spcBef>
              <a:spcAft>
                <a:spcPts val="0"/>
              </a:spcAft>
              <a:buSzPts val="12000"/>
              <a:buNone/>
              <a:defRPr sz="12800"/>
            </a:lvl9pPr>
          </a:lstStyle>
          <a:p>
            <a:r>
              <a:t>xx%</a:t>
            </a:r>
          </a:p>
        </p:txBody>
      </p:sp>
      <p:sp>
        <p:nvSpPr>
          <p:cNvPr id="53" name="Google Shape;53;p11"/>
          <p:cNvSpPr txBox="1">
            <a:spLocks noGrp="1"/>
          </p:cNvSpPr>
          <p:nvPr>
            <p:ph type="body" idx="1"/>
          </p:nvPr>
        </p:nvSpPr>
        <p:spPr>
          <a:xfrm>
            <a:off x="3750260" y="3020107"/>
            <a:ext cx="4385427" cy="904960"/>
          </a:xfrm>
          <a:prstGeom prst="rect">
            <a:avLst/>
          </a:prstGeom>
        </p:spPr>
        <p:txBody>
          <a:bodyPr spcFirstLastPara="1" wrap="square" lIns="91425" tIns="91425" rIns="91425" bIns="91425" anchor="t" anchorCtr="0">
            <a:noAutofit/>
          </a:bodyPr>
          <a:lstStyle>
            <a:lvl1pPr marL="487695" lvl="0" indent="-345451" rtl="0">
              <a:spcBef>
                <a:spcPts val="0"/>
              </a:spcBef>
              <a:spcAft>
                <a:spcPts val="0"/>
              </a:spcAft>
              <a:buSzPts val="1500"/>
              <a:buChar char="●"/>
              <a:defRPr/>
            </a:lvl1pPr>
            <a:lvl2pPr marL="975390" marR="0" lvl="1" indent="-345451" algn="l" rtl="0">
              <a:lnSpc>
                <a:spcPct val="115000"/>
              </a:lnSpc>
              <a:spcBef>
                <a:spcPts val="1707"/>
              </a:spcBef>
              <a:spcAft>
                <a:spcPts val="0"/>
              </a:spcAft>
              <a:buSzPts val="1500"/>
              <a:buChar char="○"/>
              <a:defRPr/>
            </a:lvl2pPr>
            <a:lvl3pPr marL="1463086" marR="0" lvl="2" indent="-345451" algn="l" rtl="0">
              <a:lnSpc>
                <a:spcPct val="115000"/>
              </a:lnSpc>
              <a:spcBef>
                <a:spcPts val="1707"/>
              </a:spcBef>
              <a:spcAft>
                <a:spcPts val="0"/>
              </a:spcAft>
              <a:buSzPts val="1500"/>
              <a:buChar char="■"/>
              <a:defRPr/>
            </a:lvl3pPr>
            <a:lvl4pPr marL="1950781" marR="0" lvl="3" indent="-345451" algn="l" rtl="0">
              <a:lnSpc>
                <a:spcPct val="115000"/>
              </a:lnSpc>
              <a:spcBef>
                <a:spcPts val="1707"/>
              </a:spcBef>
              <a:spcAft>
                <a:spcPts val="0"/>
              </a:spcAft>
              <a:buSzPts val="1500"/>
              <a:buChar char="●"/>
              <a:defRPr/>
            </a:lvl4pPr>
            <a:lvl5pPr marL="2438476" marR="0" lvl="4" indent="-345451" algn="l" rtl="0">
              <a:lnSpc>
                <a:spcPct val="115000"/>
              </a:lnSpc>
              <a:spcBef>
                <a:spcPts val="1707"/>
              </a:spcBef>
              <a:spcAft>
                <a:spcPts val="0"/>
              </a:spcAft>
              <a:buSzPts val="1500"/>
              <a:buChar char="○"/>
              <a:defRPr/>
            </a:lvl5pPr>
            <a:lvl6pPr marL="2926171" marR="0" lvl="5" indent="-345451" algn="l" rtl="0">
              <a:lnSpc>
                <a:spcPct val="115000"/>
              </a:lnSpc>
              <a:spcBef>
                <a:spcPts val="1707"/>
              </a:spcBef>
              <a:spcAft>
                <a:spcPts val="0"/>
              </a:spcAft>
              <a:buSzPts val="1500"/>
              <a:buChar char="■"/>
              <a:defRPr/>
            </a:lvl6pPr>
            <a:lvl7pPr marL="3413867" lvl="6" indent="-345451" algn="ctr" rtl="0">
              <a:spcBef>
                <a:spcPts val="1707"/>
              </a:spcBef>
              <a:spcAft>
                <a:spcPts val="0"/>
              </a:spcAft>
              <a:buSzPts val="1500"/>
              <a:buChar char="●"/>
              <a:defRPr/>
            </a:lvl7pPr>
            <a:lvl8pPr marL="3901562" lvl="7" indent="-345451" algn="ctr" rtl="0">
              <a:spcBef>
                <a:spcPts val="1707"/>
              </a:spcBef>
              <a:spcAft>
                <a:spcPts val="0"/>
              </a:spcAft>
              <a:buSzPts val="1500"/>
              <a:buChar char="○"/>
              <a:defRPr/>
            </a:lvl8pPr>
            <a:lvl9pPr marL="4389257" lvl="8" indent="-345451" algn="ctr" rtl="0">
              <a:spcBef>
                <a:spcPts val="1707"/>
              </a:spcBef>
              <a:spcAft>
                <a:spcPts val="1707"/>
              </a:spcAft>
              <a:buSzPts val="1500"/>
              <a:buChar char="■"/>
              <a:defRPr/>
            </a:lvl9pPr>
          </a:lstStyle>
          <a:p>
            <a:endParaRPr/>
          </a:p>
        </p:txBody>
      </p:sp>
    </p:spTree>
    <p:extLst>
      <p:ext uri="{BB962C8B-B14F-4D97-AF65-F5344CB8AC3E}">
        <p14:creationId xmlns:p14="http://schemas.microsoft.com/office/powerpoint/2010/main" val="29967772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9"/>
        <p:cNvGrpSpPr/>
        <p:nvPr/>
      </p:nvGrpSpPr>
      <p:grpSpPr>
        <a:xfrm>
          <a:off x="0" y="0"/>
          <a:ext cx="0" cy="0"/>
          <a:chOff x="0" y="0"/>
          <a:chExt cx="0" cy="0"/>
        </a:xfrm>
      </p:grpSpPr>
      <p:sp>
        <p:nvSpPr>
          <p:cNvPr id="80" name="Google Shape;80;p15"/>
          <p:cNvSpPr/>
          <p:nvPr/>
        </p:nvSpPr>
        <p:spPr>
          <a:xfrm flipH="1">
            <a:off x="-124654" y="-110640"/>
            <a:ext cx="3214166" cy="5707840"/>
          </a:xfrm>
          <a:prstGeom prst="rect">
            <a:avLst/>
          </a:prstGeom>
          <a:solidFill>
            <a:srgbClr val="030303"/>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024"/>
          </a:p>
        </p:txBody>
      </p:sp>
      <p:sp>
        <p:nvSpPr>
          <p:cNvPr id="81" name="Google Shape;81;p15"/>
          <p:cNvSpPr txBox="1">
            <a:spLocks noGrp="1"/>
          </p:cNvSpPr>
          <p:nvPr>
            <p:ph type="title"/>
          </p:nvPr>
        </p:nvSpPr>
        <p:spPr>
          <a:xfrm>
            <a:off x="672085" y="1826400"/>
            <a:ext cx="2416146" cy="18336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b="1">
                <a:solidFill>
                  <a:schemeClr val="lt1"/>
                </a:solidFill>
              </a:defRPr>
            </a:lvl1pPr>
            <a:lvl2pPr lvl="1" rtl="0">
              <a:lnSpc>
                <a:spcPct val="115000"/>
              </a:lnSpc>
              <a:spcBef>
                <a:spcPts val="0"/>
              </a:spcBef>
              <a:spcAft>
                <a:spcPts val="0"/>
              </a:spcAft>
              <a:buSzPts val="3000"/>
              <a:buNone/>
              <a:defRPr/>
            </a:lvl2pPr>
            <a:lvl3pPr lvl="2" rtl="0">
              <a:lnSpc>
                <a:spcPct val="115000"/>
              </a:lnSpc>
              <a:spcBef>
                <a:spcPts val="0"/>
              </a:spcBef>
              <a:spcAft>
                <a:spcPts val="0"/>
              </a:spcAft>
              <a:buSzPts val="3000"/>
              <a:buNone/>
              <a:defRPr/>
            </a:lvl3pPr>
            <a:lvl4pPr lvl="3" rtl="0">
              <a:lnSpc>
                <a:spcPct val="115000"/>
              </a:lnSpc>
              <a:spcBef>
                <a:spcPts val="0"/>
              </a:spcBef>
              <a:spcAft>
                <a:spcPts val="0"/>
              </a:spcAft>
              <a:buSzPts val="3000"/>
              <a:buNone/>
              <a:defRPr/>
            </a:lvl4pPr>
            <a:lvl5pPr lvl="4" rtl="0">
              <a:lnSpc>
                <a:spcPct val="115000"/>
              </a:lnSpc>
              <a:spcBef>
                <a:spcPts val="0"/>
              </a:spcBef>
              <a:spcAft>
                <a:spcPts val="0"/>
              </a:spcAft>
              <a:buSzPts val="3000"/>
              <a:buNone/>
              <a:defRPr/>
            </a:lvl5pPr>
            <a:lvl6pPr lvl="5" rtl="0">
              <a:lnSpc>
                <a:spcPct val="115000"/>
              </a:lnSpc>
              <a:spcBef>
                <a:spcPts val="0"/>
              </a:spcBef>
              <a:spcAft>
                <a:spcPts val="0"/>
              </a:spcAft>
              <a:buSzPts val="3000"/>
              <a:buNone/>
              <a:defRPr/>
            </a:lvl6pPr>
            <a:lvl7pPr lvl="6" rtl="0">
              <a:lnSpc>
                <a:spcPct val="115000"/>
              </a:lnSpc>
              <a:spcBef>
                <a:spcPts val="0"/>
              </a:spcBef>
              <a:spcAft>
                <a:spcPts val="0"/>
              </a:spcAft>
              <a:buSzPts val="3000"/>
              <a:buNone/>
              <a:defRPr/>
            </a:lvl7pPr>
            <a:lvl8pPr lvl="7" rtl="0">
              <a:lnSpc>
                <a:spcPct val="115000"/>
              </a:lnSpc>
              <a:spcBef>
                <a:spcPts val="0"/>
              </a:spcBef>
              <a:spcAft>
                <a:spcPts val="0"/>
              </a:spcAft>
              <a:buSzPts val="3000"/>
              <a:buNone/>
              <a:defRPr/>
            </a:lvl8pPr>
            <a:lvl9pPr lvl="8" rtl="0">
              <a:lnSpc>
                <a:spcPct val="115000"/>
              </a:lnSpc>
              <a:spcBef>
                <a:spcPts val="0"/>
              </a:spcBef>
              <a:spcAft>
                <a:spcPts val="0"/>
              </a:spcAft>
              <a:buSzPts val="3000"/>
              <a:buNone/>
              <a:defRPr/>
            </a:lvl9pPr>
          </a:lstStyle>
          <a:p>
            <a:endParaRPr/>
          </a:p>
        </p:txBody>
      </p:sp>
      <p:sp>
        <p:nvSpPr>
          <p:cNvPr id="82" name="Google Shape;82;p15"/>
          <p:cNvSpPr txBox="1">
            <a:spLocks noGrp="1"/>
          </p:cNvSpPr>
          <p:nvPr>
            <p:ph type="subTitle" idx="1"/>
          </p:nvPr>
        </p:nvSpPr>
        <p:spPr>
          <a:xfrm>
            <a:off x="4667252" y="425493"/>
            <a:ext cx="3789713" cy="473920"/>
          </a:xfrm>
          <a:prstGeom prst="rect">
            <a:avLst/>
          </a:prstGeom>
        </p:spPr>
        <p:txBody>
          <a:bodyPr spcFirstLastPara="1" wrap="square" lIns="91425" tIns="91425" rIns="91425" bIns="91425" anchor="t" anchorCtr="0">
            <a:noAutofit/>
          </a:bodyPr>
          <a:lstStyle>
            <a:lvl1pPr marL="0" marR="0" lvl="0" indent="-135471" rtl="0">
              <a:lnSpc>
                <a:spcPct val="115000"/>
              </a:lnSpc>
              <a:spcBef>
                <a:spcPts val="0"/>
              </a:spcBef>
              <a:spcAft>
                <a:spcPts val="0"/>
              </a:spcAft>
              <a:buClr>
                <a:schemeClr val="dk1"/>
              </a:buClr>
              <a:buSzPts val="2000"/>
              <a:buNone/>
              <a:defRPr sz="2133" b="1"/>
            </a:lvl1pPr>
            <a:lvl2pPr lvl="1" rtl="0">
              <a:lnSpc>
                <a:spcPct val="115000"/>
              </a:lnSpc>
              <a:spcBef>
                <a:spcPts val="0"/>
              </a:spcBef>
              <a:spcAft>
                <a:spcPts val="0"/>
              </a:spcAft>
              <a:buSzPts val="1500"/>
              <a:buNone/>
              <a:defRPr/>
            </a:lvl2pPr>
            <a:lvl3pPr lvl="2" rtl="0">
              <a:lnSpc>
                <a:spcPct val="115000"/>
              </a:lnSpc>
              <a:spcBef>
                <a:spcPts val="1707"/>
              </a:spcBef>
              <a:spcAft>
                <a:spcPts val="0"/>
              </a:spcAft>
              <a:buSzPts val="1500"/>
              <a:buNone/>
              <a:defRPr/>
            </a:lvl3pPr>
            <a:lvl4pPr lvl="3" rtl="0">
              <a:lnSpc>
                <a:spcPct val="115000"/>
              </a:lnSpc>
              <a:spcBef>
                <a:spcPts val="1707"/>
              </a:spcBef>
              <a:spcAft>
                <a:spcPts val="0"/>
              </a:spcAft>
              <a:buSzPts val="1500"/>
              <a:buNone/>
              <a:defRPr/>
            </a:lvl4pPr>
            <a:lvl5pPr lvl="4" rtl="0">
              <a:lnSpc>
                <a:spcPct val="115000"/>
              </a:lnSpc>
              <a:spcBef>
                <a:spcPts val="1707"/>
              </a:spcBef>
              <a:spcAft>
                <a:spcPts val="0"/>
              </a:spcAft>
              <a:buSzPts val="1500"/>
              <a:buNone/>
              <a:defRPr/>
            </a:lvl5pPr>
            <a:lvl6pPr lvl="5" rtl="0">
              <a:lnSpc>
                <a:spcPct val="115000"/>
              </a:lnSpc>
              <a:spcBef>
                <a:spcPts val="1707"/>
              </a:spcBef>
              <a:spcAft>
                <a:spcPts val="0"/>
              </a:spcAft>
              <a:buSzPts val="1500"/>
              <a:buNone/>
              <a:defRPr/>
            </a:lvl6pPr>
            <a:lvl7pPr lvl="6" rtl="0">
              <a:lnSpc>
                <a:spcPct val="115000"/>
              </a:lnSpc>
              <a:spcBef>
                <a:spcPts val="1707"/>
              </a:spcBef>
              <a:spcAft>
                <a:spcPts val="0"/>
              </a:spcAft>
              <a:buSzPts val="1500"/>
              <a:buNone/>
              <a:defRPr/>
            </a:lvl7pPr>
            <a:lvl8pPr lvl="7" rtl="0">
              <a:lnSpc>
                <a:spcPct val="115000"/>
              </a:lnSpc>
              <a:spcBef>
                <a:spcPts val="1707"/>
              </a:spcBef>
              <a:spcAft>
                <a:spcPts val="0"/>
              </a:spcAft>
              <a:buSzPts val="1500"/>
              <a:buNone/>
              <a:defRPr/>
            </a:lvl8pPr>
            <a:lvl9pPr lvl="8" rtl="0">
              <a:lnSpc>
                <a:spcPct val="115000"/>
              </a:lnSpc>
              <a:spcBef>
                <a:spcPts val="1707"/>
              </a:spcBef>
              <a:spcAft>
                <a:spcPts val="1707"/>
              </a:spcAft>
              <a:buSzPts val="1500"/>
              <a:buNone/>
              <a:defRPr/>
            </a:lvl9pPr>
          </a:lstStyle>
          <a:p>
            <a:endParaRPr/>
          </a:p>
        </p:txBody>
      </p:sp>
      <p:sp>
        <p:nvSpPr>
          <p:cNvPr id="83" name="Google Shape;83;p15"/>
          <p:cNvSpPr txBox="1">
            <a:spLocks noGrp="1"/>
          </p:cNvSpPr>
          <p:nvPr>
            <p:ph type="subTitle" idx="2"/>
          </p:nvPr>
        </p:nvSpPr>
        <p:spPr>
          <a:xfrm>
            <a:off x="4667252" y="899366"/>
            <a:ext cx="3794515" cy="647040"/>
          </a:xfrm>
          <a:prstGeom prst="rect">
            <a:avLst/>
          </a:prstGeom>
        </p:spPr>
        <p:txBody>
          <a:bodyPr spcFirstLastPara="1" wrap="square" lIns="91425" tIns="91425" rIns="91425" bIns="91425" anchor="t" anchorCtr="0">
            <a:noAutofit/>
          </a:bodyPr>
          <a:lstStyle>
            <a:lvl1pPr marL="0" marR="0" lvl="0" indent="-101603" rtl="0">
              <a:lnSpc>
                <a:spcPct val="115000"/>
              </a:lnSpc>
              <a:spcBef>
                <a:spcPts val="0"/>
              </a:spcBef>
              <a:spcAft>
                <a:spcPts val="0"/>
              </a:spcAft>
              <a:buSzPts val="1500"/>
              <a:buNone/>
              <a:defRPr/>
            </a:lvl1pPr>
            <a:lvl2pPr lvl="1" rtl="0">
              <a:lnSpc>
                <a:spcPct val="115000"/>
              </a:lnSpc>
              <a:spcBef>
                <a:spcPts val="0"/>
              </a:spcBef>
              <a:spcAft>
                <a:spcPts val="0"/>
              </a:spcAft>
              <a:buSzPts val="1500"/>
              <a:buNone/>
              <a:defRPr/>
            </a:lvl2pPr>
            <a:lvl3pPr lvl="2" rtl="0">
              <a:lnSpc>
                <a:spcPct val="115000"/>
              </a:lnSpc>
              <a:spcBef>
                <a:spcPts val="1707"/>
              </a:spcBef>
              <a:spcAft>
                <a:spcPts val="0"/>
              </a:spcAft>
              <a:buSzPts val="1500"/>
              <a:buNone/>
              <a:defRPr/>
            </a:lvl3pPr>
            <a:lvl4pPr lvl="3" rtl="0">
              <a:lnSpc>
                <a:spcPct val="115000"/>
              </a:lnSpc>
              <a:spcBef>
                <a:spcPts val="1707"/>
              </a:spcBef>
              <a:spcAft>
                <a:spcPts val="0"/>
              </a:spcAft>
              <a:buSzPts val="1500"/>
              <a:buNone/>
              <a:defRPr/>
            </a:lvl4pPr>
            <a:lvl5pPr lvl="4" rtl="0">
              <a:lnSpc>
                <a:spcPct val="115000"/>
              </a:lnSpc>
              <a:spcBef>
                <a:spcPts val="1707"/>
              </a:spcBef>
              <a:spcAft>
                <a:spcPts val="0"/>
              </a:spcAft>
              <a:buSzPts val="1500"/>
              <a:buNone/>
              <a:defRPr/>
            </a:lvl5pPr>
            <a:lvl6pPr lvl="5" rtl="0">
              <a:lnSpc>
                <a:spcPct val="115000"/>
              </a:lnSpc>
              <a:spcBef>
                <a:spcPts val="1707"/>
              </a:spcBef>
              <a:spcAft>
                <a:spcPts val="0"/>
              </a:spcAft>
              <a:buSzPts val="1500"/>
              <a:buNone/>
              <a:defRPr/>
            </a:lvl6pPr>
            <a:lvl7pPr lvl="6" rtl="0">
              <a:lnSpc>
                <a:spcPct val="115000"/>
              </a:lnSpc>
              <a:spcBef>
                <a:spcPts val="1707"/>
              </a:spcBef>
              <a:spcAft>
                <a:spcPts val="0"/>
              </a:spcAft>
              <a:buSzPts val="1500"/>
              <a:buNone/>
              <a:defRPr/>
            </a:lvl7pPr>
            <a:lvl8pPr lvl="7" rtl="0">
              <a:lnSpc>
                <a:spcPct val="115000"/>
              </a:lnSpc>
              <a:spcBef>
                <a:spcPts val="1707"/>
              </a:spcBef>
              <a:spcAft>
                <a:spcPts val="0"/>
              </a:spcAft>
              <a:buSzPts val="1500"/>
              <a:buNone/>
              <a:defRPr/>
            </a:lvl8pPr>
            <a:lvl9pPr lvl="8" rtl="0">
              <a:lnSpc>
                <a:spcPct val="115000"/>
              </a:lnSpc>
              <a:spcBef>
                <a:spcPts val="1707"/>
              </a:spcBef>
              <a:spcAft>
                <a:spcPts val="1707"/>
              </a:spcAft>
              <a:buSzPts val="1500"/>
              <a:buNone/>
              <a:defRPr/>
            </a:lvl9pPr>
          </a:lstStyle>
          <a:p>
            <a:endParaRPr/>
          </a:p>
        </p:txBody>
      </p:sp>
      <p:sp>
        <p:nvSpPr>
          <p:cNvPr id="84" name="Google Shape;84;p15"/>
          <p:cNvSpPr txBox="1">
            <a:spLocks noGrp="1"/>
          </p:cNvSpPr>
          <p:nvPr>
            <p:ph type="subTitle" idx="3"/>
          </p:nvPr>
        </p:nvSpPr>
        <p:spPr>
          <a:xfrm>
            <a:off x="4667252" y="3894528"/>
            <a:ext cx="3789713" cy="473920"/>
          </a:xfrm>
          <a:prstGeom prst="rect">
            <a:avLst/>
          </a:prstGeom>
        </p:spPr>
        <p:txBody>
          <a:bodyPr spcFirstLastPara="1" wrap="square" lIns="91425" tIns="91425" rIns="91425" bIns="91425" anchor="t" anchorCtr="0">
            <a:noAutofit/>
          </a:bodyPr>
          <a:lstStyle>
            <a:lvl1pPr marL="0" marR="0" lvl="0" indent="-135471" rtl="0">
              <a:lnSpc>
                <a:spcPct val="115000"/>
              </a:lnSpc>
              <a:spcBef>
                <a:spcPts val="0"/>
              </a:spcBef>
              <a:spcAft>
                <a:spcPts val="0"/>
              </a:spcAft>
              <a:buClr>
                <a:schemeClr val="dk1"/>
              </a:buClr>
              <a:buSzPts val="2000"/>
              <a:buNone/>
              <a:defRPr sz="2133" b="1"/>
            </a:lvl1pPr>
            <a:lvl2pPr lvl="1" rtl="0">
              <a:lnSpc>
                <a:spcPct val="115000"/>
              </a:lnSpc>
              <a:spcBef>
                <a:spcPts val="0"/>
              </a:spcBef>
              <a:spcAft>
                <a:spcPts val="0"/>
              </a:spcAft>
              <a:buSzPts val="1500"/>
              <a:buNone/>
              <a:defRPr/>
            </a:lvl2pPr>
            <a:lvl3pPr lvl="2" rtl="0">
              <a:lnSpc>
                <a:spcPct val="115000"/>
              </a:lnSpc>
              <a:spcBef>
                <a:spcPts val="1707"/>
              </a:spcBef>
              <a:spcAft>
                <a:spcPts val="0"/>
              </a:spcAft>
              <a:buSzPts val="1500"/>
              <a:buNone/>
              <a:defRPr/>
            </a:lvl3pPr>
            <a:lvl4pPr lvl="3" rtl="0">
              <a:lnSpc>
                <a:spcPct val="115000"/>
              </a:lnSpc>
              <a:spcBef>
                <a:spcPts val="1707"/>
              </a:spcBef>
              <a:spcAft>
                <a:spcPts val="0"/>
              </a:spcAft>
              <a:buSzPts val="1500"/>
              <a:buNone/>
              <a:defRPr/>
            </a:lvl4pPr>
            <a:lvl5pPr lvl="4" rtl="0">
              <a:lnSpc>
                <a:spcPct val="115000"/>
              </a:lnSpc>
              <a:spcBef>
                <a:spcPts val="1707"/>
              </a:spcBef>
              <a:spcAft>
                <a:spcPts val="0"/>
              </a:spcAft>
              <a:buSzPts val="1500"/>
              <a:buNone/>
              <a:defRPr/>
            </a:lvl5pPr>
            <a:lvl6pPr lvl="5" rtl="0">
              <a:lnSpc>
                <a:spcPct val="115000"/>
              </a:lnSpc>
              <a:spcBef>
                <a:spcPts val="1707"/>
              </a:spcBef>
              <a:spcAft>
                <a:spcPts val="0"/>
              </a:spcAft>
              <a:buSzPts val="1500"/>
              <a:buNone/>
              <a:defRPr/>
            </a:lvl6pPr>
            <a:lvl7pPr lvl="6" rtl="0">
              <a:lnSpc>
                <a:spcPct val="115000"/>
              </a:lnSpc>
              <a:spcBef>
                <a:spcPts val="1707"/>
              </a:spcBef>
              <a:spcAft>
                <a:spcPts val="0"/>
              </a:spcAft>
              <a:buSzPts val="1500"/>
              <a:buNone/>
              <a:defRPr/>
            </a:lvl7pPr>
            <a:lvl8pPr lvl="7" rtl="0">
              <a:lnSpc>
                <a:spcPct val="115000"/>
              </a:lnSpc>
              <a:spcBef>
                <a:spcPts val="1707"/>
              </a:spcBef>
              <a:spcAft>
                <a:spcPts val="0"/>
              </a:spcAft>
              <a:buSzPts val="1500"/>
              <a:buNone/>
              <a:defRPr/>
            </a:lvl8pPr>
            <a:lvl9pPr lvl="8" rtl="0">
              <a:lnSpc>
                <a:spcPct val="115000"/>
              </a:lnSpc>
              <a:spcBef>
                <a:spcPts val="1707"/>
              </a:spcBef>
              <a:spcAft>
                <a:spcPts val="1707"/>
              </a:spcAft>
              <a:buSzPts val="1500"/>
              <a:buNone/>
              <a:defRPr/>
            </a:lvl9pPr>
          </a:lstStyle>
          <a:p>
            <a:endParaRPr/>
          </a:p>
        </p:txBody>
      </p:sp>
      <p:sp>
        <p:nvSpPr>
          <p:cNvPr id="85" name="Google Shape;85;p15"/>
          <p:cNvSpPr txBox="1">
            <a:spLocks noGrp="1"/>
          </p:cNvSpPr>
          <p:nvPr>
            <p:ph type="subTitle" idx="4"/>
          </p:nvPr>
        </p:nvSpPr>
        <p:spPr>
          <a:xfrm>
            <a:off x="4667252" y="4372481"/>
            <a:ext cx="3794515" cy="647040"/>
          </a:xfrm>
          <a:prstGeom prst="rect">
            <a:avLst/>
          </a:prstGeom>
        </p:spPr>
        <p:txBody>
          <a:bodyPr spcFirstLastPara="1" wrap="square" lIns="91425" tIns="91425" rIns="91425" bIns="91425" anchor="t" anchorCtr="0">
            <a:noAutofit/>
          </a:bodyPr>
          <a:lstStyle>
            <a:lvl1pPr marL="0" marR="0" lvl="0" indent="-101603" rtl="0">
              <a:lnSpc>
                <a:spcPct val="115000"/>
              </a:lnSpc>
              <a:spcBef>
                <a:spcPts val="0"/>
              </a:spcBef>
              <a:spcAft>
                <a:spcPts val="0"/>
              </a:spcAft>
              <a:buSzPts val="1500"/>
              <a:buNone/>
              <a:defRPr/>
            </a:lvl1pPr>
            <a:lvl2pPr lvl="1" rtl="0">
              <a:lnSpc>
                <a:spcPct val="115000"/>
              </a:lnSpc>
              <a:spcBef>
                <a:spcPts val="0"/>
              </a:spcBef>
              <a:spcAft>
                <a:spcPts val="0"/>
              </a:spcAft>
              <a:buSzPts val="1500"/>
              <a:buNone/>
              <a:defRPr/>
            </a:lvl2pPr>
            <a:lvl3pPr lvl="2" rtl="0">
              <a:lnSpc>
                <a:spcPct val="115000"/>
              </a:lnSpc>
              <a:spcBef>
                <a:spcPts val="1707"/>
              </a:spcBef>
              <a:spcAft>
                <a:spcPts val="0"/>
              </a:spcAft>
              <a:buSzPts val="1500"/>
              <a:buNone/>
              <a:defRPr/>
            </a:lvl3pPr>
            <a:lvl4pPr lvl="3" rtl="0">
              <a:lnSpc>
                <a:spcPct val="115000"/>
              </a:lnSpc>
              <a:spcBef>
                <a:spcPts val="1707"/>
              </a:spcBef>
              <a:spcAft>
                <a:spcPts val="0"/>
              </a:spcAft>
              <a:buSzPts val="1500"/>
              <a:buNone/>
              <a:defRPr/>
            </a:lvl4pPr>
            <a:lvl5pPr lvl="4" rtl="0">
              <a:lnSpc>
                <a:spcPct val="115000"/>
              </a:lnSpc>
              <a:spcBef>
                <a:spcPts val="1707"/>
              </a:spcBef>
              <a:spcAft>
                <a:spcPts val="0"/>
              </a:spcAft>
              <a:buSzPts val="1500"/>
              <a:buNone/>
              <a:defRPr/>
            </a:lvl5pPr>
            <a:lvl6pPr lvl="5" rtl="0">
              <a:lnSpc>
                <a:spcPct val="115000"/>
              </a:lnSpc>
              <a:spcBef>
                <a:spcPts val="1707"/>
              </a:spcBef>
              <a:spcAft>
                <a:spcPts val="0"/>
              </a:spcAft>
              <a:buSzPts val="1500"/>
              <a:buNone/>
              <a:defRPr/>
            </a:lvl6pPr>
            <a:lvl7pPr lvl="6" rtl="0">
              <a:lnSpc>
                <a:spcPct val="115000"/>
              </a:lnSpc>
              <a:spcBef>
                <a:spcPts val="1707"/>
              </a:spcBef>
              <a:spcAft>
                <a:spcPts val="0"/>
              </a:spcAft>
              <a:buSzPts val="1500"/>
              <a:buNone/>
              <a:defRPr/>
            </a:lvl7pPr>
            <a:lvl8pPr lvl="7" rtl="0">
              <a:lnSpc>
                <a:spcPct val="115000"/>
              </a:lnSpc>
              <a:spcBef>
                <a:spcPts val="1707"/>
              </a:spcBef>
              <a:spcAft>
                <a:spcPts val="0"/>
              </a:spcAft>
              <a:buSzPts val="1500"/>
              <a:buNone/>
              <a:defRPr/>
            </a:lvl8pPr>
            <a:lvl9pPr lvl="8" rtl="0">
              <a:lnSpc>
                <a:spcPct val="115000"/>
              </a:lnSpc>
              <a:spcBef>
                <a:spcPts val="1707"/>
              </a:spcBef>
              <a:spcAft>
                <a:spcPts val="1707"/>
              </a:spcAft>
              <a:buSzPts val="1500"/>
              <a:buNone/>
              <a:defRPr/>
            </a:lvl9pPr>
          </a:lstStyle>
          <a:p>
            <a:endParaRPr/>
          </a:p>
        </p:txBody>
      </p:sp>
      <p:sp>
        <p:nvSpPr>
          <p:cNvPr id="86" name="Google Shape;86;p15"/>
          <p:cNvSpPr txBox="1">
            <a:spLocks noGrp="1"/>
          </p:cNvSpPr>
          <p:nvPr>
            <p:ph type="subTitle" idx="5"/>
          </p:nvPr>
        </p:nvSpPr>
        <p:spPr>
          <a:xfrm>
            <a:off x="4667252" y="2159584"/>
            <a:ext cx="3789713" cy="473920"/>
          </a:xfrm>
          <a:prstGeom prst="rect">
            <a:avLst/>
          </a:prstGeom>
        </p:spPr>
        <p:txBody>
          <a:bodyPr spcFirstLastPara="1" wrap="square" lIns="91425" tIns="91425" rIns="91425" bIns="91425" anchor="t" anchorCtr="0">
            <a:noAutofit/>
          </a:bodyPr>
          <a:lstStyle>
            <a:lvl1pPr marL="0" marR="0" lvl="0" indent="-135471" rtl="0">
              <a:lnSpc>
                <a:spcPct val="115000"/>
              </a:lnSpc>
              <a:spcBef>
                <a:spcPts val="0"/>
              </a:spcBef>
              <a:spcAft>
                <a:spcPts val="0"/>
              </a:spcAft>
              <a:buClr>
                <a:schemeClr val="dk1"/>
              </a:buClr>
              <a:buSzPts val="2000"/>
              <a:buNone/>
              <a:defRPr sz="2133" b="1"/>
            </a:lvl1pPr>
            <a:lvl2pPr lvl="1" rtl="0">
              <a:lnSpc>
                <a:spcPct val="115000"/>
              </a:lnSpc>
              <a:spcBef>
                <a:spcPts val="0"/>
              </a:spcBef>
              <a:spcAft>
                <a:spcPts val="0"/>
              </a:spcAft>
              <a:buSzPts val="1500"/>
              <a:buNone/>
              <a:defRPr/>
            </a:lvl2pPr>
            <a:lvl3pPr lvl="2" rtl="0">
              <a:lnSpc>
                <a:spcPct val="115000"/>
              </a:lnSpc>
              <a:spcBef>
                <a:spcPts val="1707"/>
              </a:spcBef>
              <a:spcAft>
                <a:spcPts val="0"/>
              </a:spcAft>
              <a:buSzPts val="1500"/>
              <a:buNone/>
              <a:defRPr/>
            </a:lvl3pPr>
            <a:lvl4pPr lvl="3" rtl="0">
              <a:lnSpc>
                <a:spcPct val="115000"/>
              </a:lnSpc>
              <a:spcBef>
                <a:spcPts val="1707"/>
              </a:spcBef>
              <a:spcAft>
                <a:spcPts val="0"/>
              </a:spcAft>
              <a:buSzPts val="1500"/>
              <a:buNone/>
              <a:defRPr/>
            </a:lvl4pPr>
            <a:lvl5pPr lvl="4" rtl="0">
              <a:lnSpc>
                <a:spcPct val="115000"/>
              </a:lnSpc>
              <a:spcBef>
                <a:spcPts val="1707"/>
              </a:spcBef>
              <a:spcAft>
                <a:spcPts val="0"/>
              </a:spcAft>
              <a:buSzPts val="1500"/>
              <a:buNone/>
              <a:defRPr/>
            </a:lvl5pPr>
            <a:lvl6pPr lvl="5" rtl="0">
              <a:lnSpc>
                <a:spcPct val="115000"/>
              </a:lnSpc>
              <a:spcBef>
                <a:spcPts val="1707"/>
              </a:spcBef>
              <a:spcAft>
                <a:spcPts val="0"/>
              </a:spcAft>
              <a:buSzPts val="1500"/>
              <a:buNone/>
              <a:defRPr/>
            </a:lvl6pPr>
            <a:lvl7pPr lvl="6" rtl="0">
              <a:lnSpc>
                <a:spcPct val="115000"/>
              </a:lnSpc>
              <a:spcBef>
                <a:spcPts val="1707"/>
              </a:spcBef>
              <a:spcAft>
                <a:spcPts val="0"/>
              </a:spcAft>
              <a:buSzPts val="1500"/>
              <a:buNone/>
              <a:defRPr/>
            </a:lvl7pPr>
            <a:lvl8pPr lvl="7" rtl="0">
              <a:lnSpc>
                <a:spcPct val="115000"/>
              </a:lnSpc>
              <a:spcBef>
                <a:spcPts val="1707"/>
              </a:spcBef>
              <a:spcAft>
                <a:spcPts val="0"/>
              </a:spcAft>
              <a:buSzPts val="1500"/>
              <a:buNone/>
              <a:defRPr/>
            </a:lvl8pPr>
            <a:lvl9pPr lvl="8" rtl="0">
              <a:lnSpc>
                <a:spcPct val="115000"/>
              </a:lnSpc>
              <a:spcBef>
                <a:spcPts val="1707"/>
              </a:spcBef>
              <a:spcAft>
                <a:spcPts val="1707"/>
              </a:spcAft>
              <a:buSzPts val="1500"/>
              <a:buNone/>
              <a:defRPr/>
            </a:lvl9pPr>
          </a:lstStyle>
          <a:p>
            <a:endParaRPr/>
          </a:p>
        </p:txBody>
      </p:sp>
      <p:sp>
        <p:nvSpPr>
          <p:cNvPr id="87" name="Google Shape;87;p15"/>
          <p:cNvSpPr txBox="1">
            <a:spLocks noGrp="1"/>
          </p:cNvSpPr>
          <p:nvPr>
            <p:ph type="subTitle" idx="6"/>
          </p:nvPr>
        </p:nvSpPr>
        <p:spPr>
          <a:xfrm>
            <a:off x="4667252" y="2633510"/>
            <a:ext cx="3794515" cy="647040"/>
          </a:xfrm>
          <a:prstGeom prst="rect">
            <a:avLst/>
          </a:prstGeom>
        </p:spPr>
        <p:txBody>
          <a:bodyPr spcFirstLastPara="1" wrap="square" lIns="91425" tIns="91425" rIns="91425" bIns="91425" anchor="t" anchorCtr="0">
            <a:noAutofit/>
          </a:bodyPr>
          <a:lstStyle>
            <a:lvl1pPr marL="0" marR="0" lvl="0" indent="-101603" rtl="0">
              <a:lnSpc>
                <a:spcPct val="115000"/>
              </a:lnSpc>
              <a:spcBef>
                <a:spcPts val="0"/>
              </a:spcBef>
              <a:spcAft>
                <a:spcPts val="0"/>
              </a:spcAft>
              <a:buSzPts val="1500"/>
              <a:buNone/>
              <a:defRPr/>
            </a:lvl1pPr>
            <a:lvl2pPr lvl="1" rtl="0">
              <a:lnSpc>
                <a:spcPct val="115000"/>
              </a:lnSpc>
              <a:spcBef>
                <a:spcPts val="0"/>
              </a:spcBef>
              <a:spcAft>
                <a:spcPts val="0"/>
              </a:spcAft>
              <a:buSzPts val="1500"/>
              <a:buNone/>
              <a:defRPr/>
            </a:lvl2pPr>
            <a:lvl3pPr lvl="2" rtl="0">
              <a:lnSpc>
                <a:spcPct val="115000"/>
              </a:lnSpc>
              <a:spcBef>
                <a:spcPts val="1707"/>
              </a:spcBef>
              <a:spcAft>
                <a:spcPts val="0"/>
              </a:spcAft>
              <a:buSzPts val="1500"/>
              <a:buNone/>
              <a:defRPr/>
            </a:lvl3pPr>
            <a:lvl4pPr lvl="3" rtl="0">
              <a:lnSpc>
                <a:spcPct val="115000"/>
              </a:lnSpc>
              <a:spcBef>
                <a:spcPts val="1707"/>
              </a:spcBef>
              <a:spcAft>
                <a:spcPts val="0"/>
              </a:spcAft>
              <a:buSzPts val="1500"/>
              <a:buNone/>
              <a:defRPr/>
            </a:lvl4pPr>
            <a:lvl5pPr lvl="4" rtl="0">
              <a:lnSpc>
                <a:spcPct val="115000"/>
              </a:lnSpc>
              <a:spcBef>
                <a:spcPts val="1707"/>
              </a:spcBef>
              <a:spcAft>
                <a:spcPts val="0"/>
              </a:spcAft>
              <a:buSzPts val="1500"/>
              <a:buNone/>
              <a:defRPr/>
            </a:lvl5pPr>
            <a:lvl6pPr lvl="5" rtl="0">
              <a:lnSpc>
                <a:spcPct val="115000"/>
              </a:lnSpc>
              <a:spcBef>
                <a:spcPts val="1707"/>
              </a:spcBef>
              <a:spcAft>
                <a:spcPts val="0"/>
              </a:spcAft>
              <a:buSzPts val="1500"/>
              <a:buNone/>
              <a:defRPr/>
            </a:lvl6pPr>
            <a:lvl7pPr lvl="6" rtl="0">
              <a:lnSpc>
                <a:spcPct val="115000"/>
              </a:lnSpc>
              <a:spcBef>
                <a:spcPts val="1707"/>
              </a:spcBef>
              <a:spcAft>
                <a:spcPts val="0"/>
              </a:spcAft>
              <a:buSzPts val="1500"/>
              <a:buNone/>
              <a:defRPr/>
            </a:lvl7pPr>
            <a:lvl8pPr lvl="7" rtl="0">
              <a:lnSpc>
                <a:spcPct val="115000"/>
              </a:lnSpc>
              <a:spcBef>
                <a:spcPts val="1707"/>
              </a:spcBef>
              <a:spcAft>
                <a:spcPts val="0"/>
              </a:spcAft>
              <a:buSzPts val="1500"/>
              <a:buNone/>
              <a:defRPr/>
            </a:lvl8pPr>
            <a:lvl9pPr lvl="8" rtl="0">
              <a:lnSpc>
                <a:spcPct val="115000"/>
              </a:lnSpc>
              <a:spcBef>
                <a:spcPts val="1707"/>
              </a:spcBef>
              <a:spcAft>
                <a:spcPts val="1707"/>
              </a:spcAft>
              <a:buSzPts val="1500"/>
              <a:buNone/>
              <a:defRPr/>
            </a:lvl9pPr>
          </a:lstStyle>
          <a:p>
            <a:endParaRPr/>
          </a:p>
        </p:txBody>
      </p:sp>
    </p:spTree>
    <p:extLst>
      <p:ext uri="{BB962C8B-B14F-4D97-AF65-F5344CB8AC3E}">
        <p14:creationId xmlns:p14="http://schemas.microsoft.com/office/powerpoint/2010/main" val="2657141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462431" y="-518160"/>
            <a:ext cx="10701963" cy="640757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482757" y="2849880"/>
            <a:ext cx="8791261" cy="1859280"/>
          </a:xfrm>
          <a:prstGeom prst="rect">
            <a:avLst/>
          </a:prstGeom>
        </p:spPr>
        <p:txBody>
          <a:bodyPr anchor="b"/>
          <a:lstStyle>
            <a:lvl1pPr>
              <a:defRPr sz="4640" spc="-93"/>
            </a:lvl1pPr>
          </a:lstStyle>
          <a:p>
            <a:r>
              <a:t>Presentation Title</a:t>
            </a:r>
          </a:p>
        </p:txBody>
      </p:sp>
      <p:sp>
        <p:nvSpPr>
          <p:cNvPr id="23" name="Author and Date"/>
          <p:cNvSpPr txBox="1">
            <a:spLocks noGrp="1"/>
          </p:cNvSpPr>
          <p:nvPr>
            <p:ph type="body" sz="quarter" idx="22" hasCustomPrompt="1"/>
          </p:nvPr>
        </p:nvSpPr>
        <p:spPr>
          <a:xfrm>
            <a:off x="483233" y="442455"/>
            <a:ext cx="8790309" cy="254792"/>
          </a:xfrm>
          <a:prstGeom prst="rect">
            <a:avLst/>
          </a:prstGeom>
        </p:spPr>
        <p:txBody>
          <a:bodyPr lIns="45719" tIns="45719" rIns="45719" bIns="45719"/>
          <a:lstStyle>
            <a:lvl1pPr marL="0" indent="0" defTabSz="330200">
              <a:lnSpc>
                <a:spcPct val="100000"/>
              </a:lnSpc>
              <a:spcBef>
                <a:spcPts val="0"/>
              </a:spcBef>
              <a:buSzTx/>
              <a:buNone/>
              <a:defRPr sz="1440" b="1"/>
            </a:lvl1pPr>
          </a:lstStyle>
          <a:p>
            <a:r>
              <a:t>Author and Date</a:t>
            </a:r>
          </a:p>
        </p:txBody>
      </p:sp>
      <p:sp>
        <p:nvSpPr>
          <p:cNvPr id="24" name="Body Level One…"/>
          <p:cNvSpPr txBox="1">
            <a:spLocks noGrp="1"/>
          </p:cNvSpPr>
          <p:nvPr>
            <p:ph type="body" sz="quarter" idx="1" hasCustomPrompt="1"/>
          </p:nvPr>
        </p:nvSpPr>
        <p:spPr>
          <a:xfrm>
            <a:off x="482757" y="4643964"/>
            <a:ext cx="8791261" cy="446781"/>
          </a:xfrm>
          <a:prstGeom prst="rect">
            <a:avLst/>
          </a:prstGeom>
        </p:spPr>
        <p:txBody>
          <a:bodyPr/>
          <a:lstStyle>
            <a:lvl1pPr marL="0" indent="0" defTabSz="330200">
              <a:lnSpc>
                <a:spcPct val="100000"/>
              </a:lnSpc>
              <a:spcBef>
                <a:spcPts val="0"/>
              </a:spcBef>
              <a:buSzTx/>
              <a:buNone/>
              <a:defRPr sz="2200" b="1"/>
            </a:lvl1pPr>
            <a:lvl2pPr marL="0" indent="182880" defTabSz="330200">
              <a:lnSpc>
                <a:spcPct val="100000"/>
              </a:lnSpc>
              <a:spcBef>
                <a:spcPts val="0"/>
              </a:spcBef>
              <a:buSzTx/>
              <a:buNone/>
              <a:defRPr sz="2200" b="1"/>
            </a:lvl2pPr>
            <a:lvl3pPr marL="0" indent="365760" defTabSz="330200">
              <a:lnSpc>
                <a:spcPct val="100000"/>
              </a:lnSpc>
              <a:spcBef>
                <a:spcPts val="0"/>
              </a:spcBef>
              <a:buSzTx/>
              <a:buNone/>
              <a:defRPr sz="2200" b="1"/>
            </a:lvl3pPr>
            <a:lvl4pPr marL="0" indent="548640" defTabSz="330200">
              <a:lnSpc>
                <a:spcPct val="100000"/>
              </a:lnSpc>
              <a:spcBef>
                <a:spcPts val="0"/>
              </a:spcBef>
              <a:buSzTx/>
              <a:buNone/>
              <a:defRPr sz="2200" b="1"/>
            </a:lvl4pPr>
            <a:lvl5pPr marL="0" indent="731520" defTabSz="330200">
              <a:lnSpc>
                <a:spcPct val="100000"/>
              </a:lnSpc>
              <a:spcBef>
                <a:spcPts val="0"/>
              </a:spcBef>
              <a:buSzTx/>
              <a:buNone/>
              <a:defRPr sz="22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44"/>
        <p:cNvGrpSpPr/>
        <p:nvPr/>
      </p:nvGrpSpPr>
      <p:grpSpPr>
        <a:xfrm>
          <a:off x="0" y="0"/>
          <a:ext cx="0" cy="0"/>
          <a:chOff x="0" y="0"/>
          <a:chExt cx="0" cy="0"/>
        </a:xfrm>
      </p:grpSpPr>
      <p:sp>
        <p:nvSpPr>
          <p:cNvPr id="145" name="Google Shape;145;p23"/>
          <p:cNvSpPr txBox="1">
            <a:spLocks noGrp="1"/>
          </p:cNvSpPr>
          <p:nvPr>
            <p:ph type="body" idx="1"/>
          </p:nvPr>
        </p:nvSpPr>
        <p:spPr>
          <a:xfrm>
            <a:off x="3749113" y="904490"/>
            <a:ext cx="5233063" cy="4263680"/>
          </a:xfrm>
          <a:prstGeom prst="rect">
            <a:avLst/>
          </a:prstGeom>
        </p:spPr>
        <p:txBody>
          <a:bodyPr spcFirstLastPara="1" wrap="square" lIns="91425" tIns="91425" rIns="91425" bIns="91425" anchor="t" anchorCtr="0">
            <a:noAutofit/>
          </a:bodyPr>
          <a:lstStyle>
            <a:lvl1pPr marL="487695" lvl="0" indent="-311583" rtl="0">
              <a:spcBef>
                <a:spcPts val="0"/>
              </a:spcBef>
              <a:spcAft>
                <a:spcPts val="0"/>
              </a:spcAft>
              <a:buSzPts val="1000"/>
              <a:buFont typeface="Montserrat"/>
              <a:buChar char="●"/>
              <a:defRPr/>
            </a:lvl1pPr>
            <a:lvl2pPr marL="975390" lvl="1" indent="-352224" rtl="0">
              <a:lnSpc>
                <a:spcPct val="100000"/>
              </a:lnSpc>
              <a:spcBef>
                <a:spcPts val="1707"/>
              </a:spcBef>
              <a:spcAft>
                <a:spcPts val="0"/>
              </a:spcAft>
              <a:buSzPts val="1600"/>
              <a:buFont typeface="Montserrat"/>
              <a:buChar char="○"/>
              <a:defRPr sz="1280"/>
            </a:lvl2pPr>
            <a:lvl3pPr marL="1463086" lvl="2" indent="-352224" rtl="0">
              <a:spcBef>
                <a:spcPts val="1707"/>
              </a:spcBef>
              <a:spcAft>
                <a:spcPts val="0"/>
              </a:spcAft>
              <a:buSzPts val="1600"/>
              <a:buFont typeface="Montserrat"/>
              <a:buChar char="■"/>
              <a:defRPr/>
            </a:lvl3pPr>
            <a:lvl4pPr marL="1950781" lvl="3" indent="-352224" rtl="0">
              <a:spcBef>
                <a:spcPts val="1707"/>
              </a:spcBef>
              <a:spcAft>
                <a:spcPts val="0"/>
              </a:spcAft>
              <a:buSzPts val="1600"/>
              <a:buFont typeface="Montserrat"/>
              <a:buChar char="●"/>
              <a:defRPr/>
            </a:lvl4pPr>
            <a:lvl5pPr marL="2438476" lvl="4" indent="-352224" rtl="0">
              <a:spcBef>
                <a:spcPts val="1707"/>
              </a:spcBef>
              <a:spcAft>
                <a:spcPts val="0"/>
              </a:spcAft>
              <a:buSzPts val="1600"/>
              <a:buFont typeface="Montserrat"/>
              <a:buChar char="○"/>
              <a:defRPr/>
            </a:lvl5pPr>
            <a:lvl6pPr marL="2926171" lvl="5" indent="-352224" rtl="0">
              <a:spcBef>
                <a:spcPts val="1707"/>
              </a:spcBef>
              <a:spcAft>
                <a:spcPts val="0"/>
              </a:spcAft>
              <a:buSzPts val="1600"/>
              <a:buFont typeface="Montserrat"/>
              <a:buChar char="■"/>
              <a:defRPr/>
            </a:lvl6pPr>
            <a:lvl7pPr marL="3413867" lvl="6" indent="-352224" rtl="0">
              <a:spcBef>
                <a:spcPts val="1707"/>
              </a:spcBef>
              <a:spcAft>
                <a:spcPts val="0"/>
              </a:spcAft>
              <a:buSzPts val="1600"/>
              <a:buFont typeface="Montserrat"/>
              <a:buChar char="●"/>
              <a:defRPr/>
            </a:lvl7pPr>
            <a:lvl8pPr marL="3901562" lvl="7" indent="-352224" rtl="0">
              <a:spcBef>
                <a:spcPts val="1707"/>
              </a:spcBef>
              <a:spcAft>
                <a:spcPts val="0"/>
              </a:spcAft>
              <a:buSzPts val="1600"/>
              <a:buFont typeface="Montserrat"/>
              <a:buChar char="○"/>
              <a:defRPr/>
            </a:lvl8pPr>
            <a:lvl9pPr marL="4389257" lvl="8" indent="-352224" rtl="0">
              <a:spcBef>
                <a:spcPts val="1707"/>
              </a:spcBef>
              <a:spcAft>
                <a:spcPts val="1707"/>
              </a:spcAft>
              <a:buSzPts val="1600"/>
              <a:buFont typeface="Montserrat"/>
              <a:buChar char="■"/>
              <a:defRPr/>
            </a:lvl9pPr>
          </a:lstStyle>
          <a:p>
            <a:endParaRPr/>
          </a:p>
        </p:txBody>
      </p:sp>
      <p:sp>
        <p:nvSpPr>
          <p:cNvPr id="146" name="Google Shape;146;p23"/>
          <p:cNvSpPr txBox="1">
            <a:spLocks noGrp="1"/>
          </p:cNvSpPr>
          <p:nvPr>
            <p:ph type="subTitle" idx="2"/>
          </p:nvPr>
        </p:nvSpPr>
        <p:spPr>
          <a:xfrm>
            <a:off x="3749114" y="428960"/>
            <a:ext cx="4699769" cy="398080"/>
          </a:xfrm>
          <a:prstGeom prst="rect">
            <a:avLst/>
          </a:prstGeom>
        </p:spPr>
        <p:txBody>
          <a:bodyPr spcFirstLastPara="1" wrap="square" lIns="91425" tIns="91425" rIns="91425" bIns="91425" anchor="t" anchorCtr="0">
            <a:noAutofit/>
          </a:bodyPr>
          <a:lstStyle>
            <a:lvl1pPr lvl="0" rtl="0">
              <a:spcBef>
                <a:spcPts val="0"/>
              </a:spcBef>
              <a:spcAft>
                <a:spcPts val="0"/>
              </a:spcAft>
              <a:buSzPts val="1500"/>
              <a:buNone/>
              <a:defRPr sz="2133" b="1"/>
            </a:lvl1pPr>
            <a:lvl2pPr lvl="1" rtl="0">
              <a:spcBef>
                <a:spcPts val="1707"/>
              </a:spcBef>
              <a:spcAft>
                <a:spcPts val="0"/>
              </a:spcAft>
              <a:buSzPts val="1500"/>
              <a:buNone/>
              <a:defRPr/>
            </a:lvl2pPr>
            <a:lvl3pPr lvl="2" rtl="0">
              <a:spcBef>
                <a:spcPts val="1707"/>
              </a:spcBef>
              <a:spcAft>
                <a:spcPts val="0"/>
              </a:spcAft>
              <a:buSzPts val="1500"/>
              <a:buNone/>
              <a:defRPr/>
            </a:lvl3pPr>
            <a:lvl4pPr lvl="3" rtl="0">
              <a:spcBef>
                <a:spcPts val="1707"/>
              </a:spcBef>
              <a:spcAft>
                <a:spcPts val="0"/>
              </a:spcAft>
              <a:buSzPts val="1500"/>
              <a:buNone/>
              <a:defRPr/>
            </a:lvl4pPr>
            <a:lvl5pPr lvl="4" rtl="0">
              <a:spcBef>
                <a:spcPts val="1707"/>
              </a:spcBef>
              <a:spcAft>
                <a:spcPts val="0"/>
              </a:spcAft>
              <a:buSzPts val="1500"/>
              <a:buNone/>
              <a:defRPr/>
            </a:lvl5pPr>
            <a:lvl6pPr lvl="5" rtl="0">
              <a:spcBef>
                <a:spcPts val="1707"/>
              </a:spcBef>
              <a:spcAft>
                <a:spcPts val="0"/>
              </a:spcAft>
              <a:buSzPts val="1500"/>
              <a:buNone/>
              <a:defRPr/>
            </a:lvl6pPr>
            <a:lvl7pPr lvl="6" rtl="0">
              <a:spcBef>
                <a:spcPts val="1707"/>
              </a:spcBef>
              <a:spcAft>
                <a:spcPts val="0"/>
              </a:spcAft>
              <a:buSzPts val="1500"/>
              <a:buNone/>
              <a:defRPr/>
            </a:lvl7pPr>
            <a:lvl8pPr lvl="7" rtl="0">
              <a:spcBef>
                <a:spcPts val="1707"/>
              </a:spcBef>
              <a:spcAft>
                <a:spcPts val="0"/>
              </a:spcAft>
              <a:buSzPts val="1500"/>
              <a:buNone/>
              <a:defRPr/>
            </a:lvl8pPr>
            <a:lvl9pPr lvl="8" rtl="0">
              <a:spcBef>
                <a:spcPts val="1707"/>
              </a:spcBef>
              <a:spcAft>
                <a:spcPts val="1707"/>
              </a:spcAft>
              <a:buSzPts val="1500"/>
              <a:buNone/>
              <a:defRPr/>
            </a:lvl9pPr>
          </a:lstStyle>
          <a:p>
            <a:endParaRPr/>
          </a:p>
        </p:txBody>
      </p:sp>
      <p:sp>
        <p:nvSpPr>
          <p:cNvPr id="147" name="Google Shape;147;p23"/>
          <p:cNvSpPr/>
          <p:nvPr/>
        </p:nvSpPr>
        <p:spPr>
          <a:xfrm flipH="1">
            <a:off x="-124654" y="-110640"/>
            <a:ext cx="3214166" cy="5707840"/>
          </a:xfrm>
          <a:prstGeom prst="rect">
            <a:avLst/>
          </a:prstGeom>
          <a:solidFill>
            <a:srgbClr val="030303"/>
          </a:solidFill>
          <a:ln>
            <a:noFill/>
          </a:ln>
        </p:spPr>
        <p:txBody>
          <a:bodyPr spcFirstLastPara="1" wrap="square" lIns="97520" tIns="97520" rIns="97520" bIns="97520" anchor="ctr" anchorCtr="0">
            <a:noAutofit/>
          </a:bodyPr>
          <a:lstStyle/>
          <a:p>
            <a:pPr marL="0" lvl="0" indent="0" algn="l" rtl="0">
              <a:spcBef>
                <a:spcPts val="0"/>
              </a:spcBef>
              <a:spcAft>
                <a:spcPts val="0"/>
              </a:spcAft>
              <a:buNone/>
            </a:pPr>
            <a:endParaRPr sz="1024"/>
          </a:p>
        </p:txBody>
      </p:sp>
      <p:sp>
        <p:nvSpPr>
          <p:cNvPr id="148" name="Google Shape;148;p23"/>
          <p:cNvSpPr txBox="1">
            <a:spLocks noGrp="1"/>
          </p:cNvSpPr>
          <p:nvPr>
            <p:ph type="title"/>
          </p:nvPr>
        </p:nvSpPr>
        <p:spPr>
          <a:xfrm>
            <a:off x="649491" y="2060373"/>
            <a:ext cx="2437273" cy="136576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3000"/>
              <a:buNone/>
              <a:defRPr b="1">
                <a:solidFill>
                  <a:schemeClr val="lt1"/>
                </a:solidFill>
              </a:defRPr>
            </a:lvl1pPr>
            <a:lvl2pPr lvl="1" rtl="0">
              <a:lnSpc>
                <a:spcPct val="115000"/>
              </a:lnSpc>
              <a:spcBef>
                <a:spcPts val="0"/>
              </a:spcBef>
              <a:spcAft>
                <a:spcPts val="0"/>
              </a:spcAft>
              <a:buSzPts val="3000"/>
              <a:buNone/>
              <a:defRPr/>
            </a:lvl2pPr>
            <a:lvl3pPr lvl="2" rtl="0">
              <a:lnSpc>
                <a:spcPct val="115000"/>
              </a:lnSpc>
              <a:spcBef>
                <a:spcPts val="0"/>
              </a:spcBef>
              <a:spcAft>
                <a:spcPts val="0"/>
              </a:spcAft>
              <a:buSzPts val="3000"/>
              <a:buNone/>
              <a:defRPr/>
            </a:lvl3pPr>
            <a:lvl4pPr lvl="3" rtl="0">
              <a:lnSpc>
                <a:spcPct val="115000"/>
              </a:lnSpc>
              <a:spcBef>
                <a:spcPts val="0"/>
              </a:spcBef>
              <a:spcAft>
                <a:spcPts val="0"/>
              </a:spcAft>
              <a:buSzPts val="3000"/>
              <a:buNone/>
              <a:defRPr/>
            </a:lvl4pPr>
            <a:lvl5pPr lvl="4" rtl="0">
              <a:lnSpc>
                <a:spcPct val="115000"/>
              </a:lnSpc>
              <a:spcBef>
                <a:spcPts val="0"/>
              </a:spcBef>
              <a:spcAft>
                <a:spcPts val="0"/>
              </a:spcAft>
              <a:buSzPts val="3000"/>
              <a:buNone/>
              <a:defRPr/>
            </a:lvl5pPr>
            <a:lvl6pPr lvl="5" rtl="0">
              <a:lnSpc>
                <a:spcPct val="115000"/>
              </a:lnSpc>
              <a:spcBef>
                <a:spcPts val="0"/>
              </a:spcBef>
              <a:spcAft>
                <a:spcPts val="0"/>
              </a:spcAft>
              <a:buSzPts val="3000"/>
              <a:buNone/>
              <a:defRPr/>
            </a:lvl6pPr>
            <a:lvl7pPr lvl="6" rtl="0">
              <a:lnSpc>
                <a:spcPct val="115000"/>
              </a:lnSpc>
              <a:spcBef>
                <a:spcPts val="0"/>
              </a:spcBef>
              <a:spcAft>
                <a:spcPts val="0"/>
              </a:spcAft>
              <a:buSzPts val="3000"/>
              <a:buNone/>
              <a:defRPr/>
            </a:lvl7pPr>
            <a:lvl8pPr lvl="7" rtl="0">
              <a:lnSpc>
                <a:spcPct val="115000"/>
              </a:lnSpc>
              <a:spcBef>
                <a:spcPts val="0"/>
              </a:spcBef>
              <a:spcAft>
                <a:spcPts val="0"/>
              </a:spcAft>
              <a:buSzPts val="3000"/>
              <a:buNone/>
              <a:defRPr/>
            </a:lvl8pPr>
            <a:lvl9pPr lvl="8" rtl="0">
              <a:lnSpc>
                <a:spcPct val="115000"/>
              </a:lnSpc>
              <a:spcBef>
                <a:spcPts val="0"/>
              </a:spcBef>
              <a:spcAft>
                <a:spcPts val="0"/>
              </a:spcAft>
              <a:buSzPts val="3000"/>
              <a:buNone/>
              <a:defRPr/>
            </a:lvl9pPr>
          </a:lstStyle>
          <a:p>
            <a:endParaRPr/>
          </a:p>
        </p:txBody>
      </p:sp>
    </p:spTree>
    <p:extLst>
      <p:ext uri="{BB962C8B-B14F-4D97-AF65-F5344CB8AC3E}">
        <p14:creationId xmlns:p14="http://schemas.microsoft.com/office/powerpoint/2010/main" val="36657281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2"/>
        <p:cNvGrpSpPr/>
        <p:nvPr/>
      </p:nvGrpSpPr>
      <p:grpSpPr>
        <a:xfrm>
          <a:off x="0" y="0"/>
          <a:ext cx="0" cy="0"/>
          <a:chOff x="0" y="0"/>
          <a:chExt cx="0" cy="0"/>
        </a:xfrm>
      </p:grpSpPr>
      <p:sp>
        <p:nvSpPr>
          <p:cNvPr id="44" name="Google Shape;44;p9"/>
          <p:cNvSpPr txBox="1">
            <a:spLocks noGrp="1"/>
          </p:cNvSpPr>
          <p:nvPr>
            <p:ph type="title"/>
          </p:nvPr>
        </p:nvSpPr>
        <p:spPr>
          <a:xfrm>
            <a:off x="2294347" y="0"/>
            <a:ext cx="5168082" cy="232288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5334" b="1">
                <a:solidFill>
                  <a:schemeClr val="lt1"/>
                </a:solidFill>
              </a:defRPr>
            </a:lvl1pPr>
            <a:lvl2pPr lvl="1" algn="ctr" rtl="0">
              <a:spcBef>
                <a:spcPts val="0"/>
              </a:spcBef>
              <a:spcAft>
                <a:spcPts val="0"/>
              </a:spcAft>
              <a:buSzPts val="4200"/>
              <a:buNone/>
              <a:defRPr sz="4480"/>
            </a:lvl2pPr>
            <a:lvl3pPr lvl="2" algn="ctr" rtl="0">
              <a:spcBef>
                <a:spcPts val="0"/>
              </a:spcBef>
              <a:spcAft>
                <a:spcPts val="0"/>
              </a:spcAft>
              <a:buSzPts val="4200"/>
              <a:buNone/>
              <a:defRPr sz="4480"/>
            </a:lvl3pPr>
            <a:lvl4pPr lvl="3" algn="ctr" rtl="0">
              <a:spcBef>
                <a:spcPts val="0"/>
              </a:spcBef>
              <a:spcAft>
                <a:spcPts val="0"/>
              </a:spcAft>
              <a:buSzPts val="4200"/>
              <a:buNone/>
              <a:defRPr sz="4480"/>
            </a:lvl4pPr>
            <a:lvl5pPr lvl="4" algn="ctr" rtl="0">
              <a:spcBef>
                <a:spcPts val="0"/>
              </a:spcBef>
              <a:spcAft>
                <a:spcPts val="0"/>
              </a:spcAft>
              <a:buSzPts val="4200"/>
              <a:buNone/>
              <a:defRPr sz="4480"/>
            </a:lvl5pPr>
            <a:lvl6pPr lvl="5" algn="ctr" rtl="0">
              <a:spcBef>
                <a:spcPts val="0"/>
              </a:spcBef>
              <a:spcAft>
                <a:spcPts val="0"/>
              </a:spcAft>
              <a:buSzPts val="4200"/>
              <a:buNone/>
              <a:defRPr sz="4480"/>
            </a:lvl6pPr>
            <a:lvl7pPr lvl="6" algn="ctr" rtl="0">
              <a:spcBef>
                <a:spcPts val="0"/>
              </a:spcBef>
              <a:spcAft>
                <a:spcPts val="0"/>
              </a:spcAft>
              <a:buSzPts val="4200"/>
              <a:buNone/>
              <a:defRPr sz="4480"/>
            </a:lvl7pPr>
            <a:lvl8pPr lvl="7" algn="ctr" rtl="0">
              <a:spcBef>
                <a:spcPts val="0"/>
              </a:spcBef>
              <a:spcAft>
                <a:spcPts val="0"/>
              </a:spcAft>
              <a:buSzPts val="4200"/>
              <a:buNone/>
              <a:defRPr sz="4480"/>
            </a:lvl8pPr>
            <a:lvl9pPr lvl="8" algn="ctr" rtl="0">
              <a:spcBef>
                <a:spcPts val="0"/>
              </a:spcBef>
              <a:spcAft>
                <a:spcPts val="0"/>
              </a:spcAft>
              <a:buSzPts val="4200"/>
              <a:buNone/>
              <a:defRPr sz="4480"/>
            </a:lvl9pPr>
          </a:lstStyle>
          <a:p>
            <a:endParaRPr/>
          </a:p>
        </p:txBody>
      </p:sp>
      <p:sp>
        <p:nvSpPr>
          <p:cNvPr id="45" name="Google Shape;45;p9"/>
          <p:cNvSpPr txBox="1">
            <a:spLocks noGrp="1"/>
          </p:cNvSpPr>
          <p:nvPr>
            <p:ph type="subTitle" idx="1"/>
          </p:nvPr>
        </p:nvSpPr>
        <p:spPr>
          <a:xfrm>
            <a:off x="2704720" y="2322880"/>
            <a:ext cx="4347335" cy="316352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a:solidFill>
                  <a:schemeClr val="dk1"/>
                </a:solidFill>
              </a:defRPr>
            </a:lvl1pPr>
            <a:lvl2pPr lvl="1" algn="ctr" rtl="0">
              <a:lnSpc>
                <a:spcPct val="100000"/>
              </a:lnSpc>
              <a:spcBef>
                <a:spcPts val="0"/>
              </a:spcBef>
              <a:spcAft>
                <a:spcPts val="0"/>
              </a:spcAft>
              <a:buSzPts val="2800"/>
              <a:buNone/>
              <a:defRPr sz="2987"/>
            </a:lvl2pPr>
            <a:lvl3pPr lvl="2" algn="ctr" rtl="0">
              <a:lnSpc>
                <a:spcPct val="100000"/>
              </a:lnSpc>
              <a:spcBef>
                <a:spcPts val="0"/>
              </a:spcBef>
              <a:spcAft>
                <a:spcPts val="0"/>
              </a:spcAft>
              <a:buSzPts val="2800"/>
              <a:buNone/>
              <a:defRPr sz="2987"/>
            </a:lvl3pPr>
            <a:lvl4pPr lvl="3" algn="ctr" rtl="0">
              <a:lnSpc>
                <a:spcPct val="100000"/>
              </a:lnSpc>
              <a:spcBef>
                <a:spcPts val="0"/>
              </a:spcBef>
              <a:spcAft>
                <a:spcPts val="0"/>
              </a:spcAft>
              <a:buSzPts val="2800"/>
              <a:buNone/>
              <a:defRPr sz="2987"/>
            </a:lvl4pPr>
            <a:lvl5pPr lvl="4" algn="ctr" rtl="0">
              <a:lnSpc>
                <a:spcPct val="100000"/>
              </a:lnSpc>
              <a:spcBef>
                <a:spcPts val="0"/>
              </a:spcBef>
              <a:spcAft>
                <a:spcPts val="0"/>
              </a:spcAft>
              <a:buSzPts val="2800"/>
              <a:buNone/>
              <a:defRPr sz="2987"/>
            </a:lvl5pPr>
            <a:lvl6pPr lvl="5" algn="ctr" rtl="0">
              <a:lnSpc>
                <a:spcPct val="100000"/>
              </a:lnSpc>
              <a:spcBef>
                <a:spcPts val="0"/>
              </a:spcBef>
              <a:spcAft>
                <a:spcPts val="0"/>
              </a:spcAft>
              <a:buSzPts val="2800"/>
              <a:buNone/>
              <a:defRPr sz="2987"/>
            </a:lvl6pPr>
            <a:lvl7pPr lvl="6" algn="ctr" rtl="0">
              <a:lnSpc>
                <a:spcPct val="100000"/>
              </a:lnSpc>
              <a:spcBef>
                <a:spcPts val="0"/>
              </a:spcBef>
              <a:spcAft>
                <a:spcPts val="0"/>
              </a:spcAft>
              <a:buSzPts val="2800"/>
              <a:buNone/>
              <a:defRPr sz="2987"/>
            </a:lvl7pPr>
            <a:lvl8pPr lvl="7" algn="ctr" rtl="0">
              <a:lnSpc>
                <a:spcPct val="100000"/>
              </a:lnSpc>
              <a:spcBef>
                <a:spcPts val="0"/>
              </a:spcBef>
              <a:spcAft>
                <a:spcPts val="0"/>
              </a:spcAft>
              <a:buSzPts val="2800"/>
              <a:buNone/>
              <a:defRPr sz="2987"/>
            </a:lvl8pPr>
            <a:lvl9pPr lvl="8" algn="ctr" rtl="0">
              <a:lnSpc>
                <a:spcPct val="100000"/>
              </a:lnSpc>
              <a:spcBef>
                <a:spcPts val="0"/>
              </a:spcBef>
              <a:spcAft>
                <a:spcPts val="0"/>
              </a:spcAft>
              <a:buSzPts val="2800"/>
              <a:buNone/>
              <a:defRPr sz="2987"/>
            </a:lvl9pPr>
          </a:lstStyle>
          <a:p>
            <a:endParaRPr/>
          </a:p>
        </p:txBody>
      </p:sp>
    </p:spTree>
    <p:extLst>
      <p:ext uri="{BB962C8B-B14F-4D97-AF65-F5344CB8AC3E}">
        <p14:creationId xmlns:p14="http://schemas.microsoft.com/office/powerpoint/2010/main" val="400837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4390549" y="-81280"/>
            <a:ext cx="4859516" cy="565404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482757" y="508000"/>
            <a:ext cx="3912873" cy="2352909"/>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482757" y="2824230"/>
            <a:ext cx="3912873" cy="2154170"/>
          </a:xfrm>
          <a:prstGeom prst="rect">
            <a:avLst/>
          </a:prstGeom>
        </p:spPr>
        <p:txBody>
          <a:bodyPr/>
          <a:lstStyle>
            <a:lvl1pPr marL="0" indent="0" defTabSz="330200">
              <a:lnSpc>
                <a:spcPct val="100000"/>
              </a:lnSpc>
              <a:spcBef>
                <a:spcPts val="0"/>
              </a:spcBef>
              <a:buSzTx/>
              <a:buNone/>
              <a:defRPr sz="2200" b="1"/>
            </a:lvl1pPr>
            <a:lvl2pPr marL="0" indent="182880" defTabSz="330200">
              <a:lnSpc>
                <a:spcPct val="100000"/>
              </a:lnSpc>
              <a:spcBef>
                <a:spcPts val="0"/>
              </a:spcBef>
              <a:buSzTx/>
              <a:buNone/>
              <a:defRPr sz="2200" b="1"/>
            </a:lvl2pPr>
            <a:lvl3pPr marL="0" indent="365760" defTabSz="330200">
              <a:lnSpc>
                <a:spcPct val="100000"/>
              </a:lnSpc>
              <a:spcBef>
                <a:spcPts val="0"/>
              </a:spcBef>
              <a:buSzTx/>
              <a:buNone/>
              <a:defRPr sz="2200" b="1"/>
            </a:lvl3pPr>
            <a:lvl4pPr marL="0" indent="548640" defTabSz="330200">
              <a:lnSpc>
                <a:spcPct val="100000"/>
              </a:lnSpc>
              <a:spcBef>
                <a:spcPts val="0"/>
              </a:spcBef>
              <a:buSzTx/>
              <a:buNone/>
              <a:defRPr sz="2200" b="1"/>
            </a:lvl4pPr>
            <a:lvl5pPr marL="0" indent="731520" defTabSz="330200">
              <a:lnSpc>
                <a:spcPct val="100000"/>
              </a:lnSpc>
              <a:spcBef>
                <a:spcPts val="0"/>
              </a:spcBef>
              <a:buSzTx/>
              <a:buNone/>
              <a:defRPr sz="22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4774898" y="5170541"/>
            <a:ext cx="201979" cy="21339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482757" y="949185"/>
            <a:ext cx="8791261" cy="373912"/>
          </a:xfrm>
          <a:prstGeom prst="rect">
            <a:avLst/>
          </a:prstGeom>
        </p:spPr>
        <p:txBody>
          <a:bodyPr lIns="45719" tIns="45719" rIns="45719" bIns="45719"/>
          <a:lstStyle>
            <a:lvl1pPr marL="0" indent="0" defTabSz="330200">
              <a:lnSpc>
                <a:spcPct val="100000"/>
              </a:lnSpc>
              <a:spcBef>
                <a:spcPts val="0"/>
              </a:spcBef>
              <a:buSzTx/>
              <a:buNone/>
              <a:defRPr sz="22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482757" y="949185"/>
            <a:ext cx="3912873" cy="373912"/>
          </a:xfrm>
          <a:prstGeom prst="rect">
            <a:avLst/>
          </a:prstGeom>
        </p:spPr>
        <p:txBody>
          <a:bodyPr lIns="45719" tIns="45719" rIns="45719" bIns="45719"/>
          <a:lstStyle>
            <a:lvl1pPr marL="0" indent="0" defTabSz="330200">
              <a:lnSpc>
                <a:spcPct val="100000"/>
              </a:lnSpc>
              <a:spcBef>
                <a:spcPts val="0"/>
              </a:spcBef>
              <a:buSzTx/>
              <a:buNone/>
              <a:defRPr sz="2200" b="1"/>
            </a:lvl1pPr>
          </a:lstStyle>
          <a:p>
            <a:r>
              <a:t>Slide Subtitle</a:t>
            </a:r>
          </a:p>
        </p:txBody>
      </p:sp>
      <p:sp>
        <p:nvSpPr>
          <p:cNvPr id="61" name="Body Level One…"/>
          <p:cNvSpPr txBox="1">
            <a:spLocks noGrp="1"/>
          </p:cNvSpPr>
          <p:nvPr>
            <p:ph type="body" sz="half" idx="1" hasCustomPrompt="1"/>
          </p:nvPr>
        </p:nvSpPr>
        <p:spPr>
          <a:xfrm>
            <a:off x="482757" y="1699402"/>
            <a:ext cx="3912873" cy="3302652"/>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4878388" y="-162906"/>
            <a:ext cx="4368171" cy="5822333"/>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482757" y="431800"/>
            <a:ext cx="3912873" cy="57404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482756" y="1813560"/>
            <a:ext cx="8791262" cy="1859280"/>
          </a:xfrm>
          <a:prstGeom prst="rect">
            <a:avLst/>
          </a:prstGeom>
        </p:spPr>
        <p:txBody>
          <a:bodyPr anchor="ctr"/>
          <a:lstStyle>
            <a:lvl1pPr>
              <a:defRPr sz="4640" b="0" spc="-93">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4774898" y="5170541"/>
            <a:ext cx="201979" cy="213392"/>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482757" y="431800"/>
            <a:ext cx="8791261" cy="573980"/>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482757" y="949185"/>
            <a:ext cx="8791261" cy="373912"/>
          </a:xfrm>
          <a:prstGeom prst="rect">
            <a:avLst/>
          </a:prstGeom>
        </p:spPr>
        <p:txBody>
          <a:bodyPr lIns="45719" tIns="45719" rIns="45719" bIns="45719"/>
          <a:lstStyle>
            <a:lvl1pPr marL="0" indent="0" defTabSz="330200">
              <a:lnSpc>
                <a:spcPct val="100000"/>
              </a:lnSpc>
              <a:spcBef>
                <a:spcPts val="0"/>
              </a:spcBef>
              <a:buSzTx/>
              <a:buNone/>
              <a:defRPr sz="22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482757" y="431800"/>
            <a:ext cx="8791261" cy="57404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482757" y="949185"/>
            <a:ext cx="8791261" cy="373912"/>
          </a:xfrm>
          <a:prstGeom prst="rect">
            <a:avLst/>
          </a:prstGeom>
        </p:spPr>
        <p:txBody>
          <a:bodyPr lIns="45719" tIns="45719" rIns="45719" bIns="45719"/>
          <a:lstStyle>
            <a:lvl1pPr marL="0" indent="0" defTabSz="330200">
              <a:lnSpc>
                <a:spcPct val="100000"/>
              </a:lnSpc>
              <a:spcBef>
                <a:spcPts val="0"/>
              </a:spcBef>
              <a:buSzTx/>
              <a:buNone/>
              <a:defRPr sz="22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330200">
              <a:lnSpc>
                <a:spcPct val="100000"/>
              </a:lnSpc>
              <a:spcBef>
                <a:spcPts val="720"/>
              </a:spcBef>
              <a:buSzTx/>
              <a:buNone/>
              <a:defRPr sz="2200" spc="-22"/>
            </a:lvl1pPr>
            <a:lvl2pPr marL="0" indent="182880" defTabSz="330200">
              <a:lnSpc>
                <a:spcPct val="100000"/>
              </a:lnSpc>
              <a:spcBef>
                <a:spcPts val="720"/>
              </a:spcBef>
              <a:buSzTx/>
              <a:buNone/>
              <a:defRPr sz="2200" spc="-22"/>
            </a:lvl2pPr>
            <a:lvl3pPr marL="0" indent="365760" defTabSz="330200">
              <a:lnSpc>
                <a:spcPct val="100000"/>
              </a:lnSpc>
              <a:spcBef>
                <a:spcPts val="720"/>
              </a:spcBef>
              <a:buSzTx/>
              <a:buNone/>
              <a:defRPr sz="2200" spc="-22"/>
            </a:lvl3pPr>
            <a:lvl4pPr marL="0" indent="548640" defTabSz="330200">
              <a:lnSpc>
                <a:spcPct val="100000"/>
              </a:lnSpc>
              <a:spcBef>
                <a:spcPts val="720"/>
              </a:spcBef>
              <a:buSzTx/>
              <a:buNone/>
              <a:defRPr sz="2200" spc="-22"/>
            </a:lvl4pPr>
            <a:lvl5pPr marL="0" indent="731520" defTabSz="330200">
              <a:lnSpc>
                <a:spcPct val="100000"/>
              </a:lnSpc>
              <a:spcBef>
                <a:spcPts val="720"/>
              </a:spcBef>
              <a:buSzTx/>
              <a:buNone/>
              <a:defRPr sz="2200" spc="-22"/>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theme" Target="../theme/theme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482757" y="431800"/>
            <a:ext cx="8791261" cy="5732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rPr dirty="0"/>
              <a:t>Slide Title</a:t>
            </a:r>
          </a:p>
        </p:txBody>
      </p:sp>
      <p:sp>
        <p:nvSpPr>
          <p:cNvPr id="3" name="Body Level One…"/>
          <p:cNvSpPr txBox="1">
            <a:spLocks noGrp="1"/>
          </p:cNvSpPr>
          <p:nvPr>
            <p:ph type="body" idx="1" hasCustomPrompt="1"/>
          </p:nvPr>
        </p:nvSpPr>
        <p:spPr>
          <a:xfrm>
            <a:off x="482757" y="1699402"/>
            <a:ext cx="8791261" cy="33024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4774898" y="5168848"/>
            <a:ext cx="201979" cy="213392"/>
          </a:xfrm>
          <a:prstGeom prst="rect">
            <a:avLst/>
          </a:prstGeom>
          <a:ln w="12700">
            <a:miter lim="400000"/>
          </a:ln>
        </p:spPr>
        <p:txBody>
          <a:bodyPr wrap="none" lIns="50800" tIns="50800" rIns="50800" bIns="50800" anchor="b">
            <a:spAutoFit/>
          </a:bodyPr>
          <a:lstStyle>
            <a:lvl1pPr defTabSz="233680">
              <a:defRPr sz="72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5" r:id="rId16"/>
  </p:sldLayoutIdLst>
  <p:transition spd="med"/>
  <p:txStyles>
    <p:titleStyle>
      <a:lvl1pPr marL="0" marR="0" indent="0" algn="l" defTabSz="975335" rtl="0" latinLnBrk="0">
        <a:lnSpc>
          <a:spcPct val="80000"/>
        </a:lnSpc>
        <a:spcBef>
          <a:spcPts val="0"/>
        </a:spcBef>
        <a:spcAft>
          <a:spcPts val="0"/>
        </a:spcAft>
        <a:buClrTx/>
        <a:buSzTx/>
        <a:buFontTx/>
        <a:buNone/>
        <a:tabLst/>
        <a:defRPr sz="3400" b="1" i="0" u="none" strike="noStrike" cap="none" spc="-68" baseline="0">
          <a:solidFill>
            <a:srgbClr val="000000"/>
          </a:solidFill>
          <a:uFillTx/>
          <a:latin typeface="+mn-lt"/>
          <a:ea typeface="+mn-ea"/>
          <a:cs typeface="+mn-cs"/>
          <a:sym typeface="Helvetica Neue"/>
        </a:defRPr>
      </a:lvl1pPr>
      <a:lvl2pPr marL="0" marR="0" indent="182880" algn="l" defTabSz="975335" rtl="0" latinLnBrk="0">
        <a:lnSpc>
          <a:spcPct val="80000"/>
        </a:lnSpc>
        <a:spcBef>
          <a:spcPts val="0"/>
        </a:spcBef>
        <a:spcAft>
          <a:spcPts val="0"/>
        </a:spcAft>
        <a:buClrTx/>
        <a:buSzTx/>
        <a:buFontTx/>
        <a:buNone/>
        <a:tabLst/>
        <a:defRPr sz="3400" b="1" i="0" u="none" strike="noStrike" cap="none" spc="-68" baseline="0">
          <a:solidFill>
            <a:srgbClr val="000000"/>
          </a:solidFill>
          <a:uFillTx/>
          <a:latin typeface="+mn-lt"/>
          <a:ea typeface="+mn-ea"/>
          <a:cs typeface="+mn-cs"/>
          <a:sym typeface="Helvetica Neue"/>
        </a:defRPr>
      </a:lvl2pPr>
      <a:lvl3pPr marL="0" marR="0" indent="365760" algn="l" defTabSz="975335" rtl="0" latinLnBrk="0">
        <a:lnSpc>
          <a:spcPct val="80000"/>
        </a:lnSpc>
        <a:spcBef>
          <a:spcPts val="0"/>
        </a:spcBef>
        <a:spcAft>
          <a:spcPts val="0"/>
        </a:spcAft>
        <a:buClrTx/>
        <a:buSzTx/>
        <a:buFontTx/>
        <a:buNone/>
        <a:tabLst/>
        <a:defRPr sz="3400" b="1" i="0" u="none" strike="noStrike" cap="none" spc="-68" baseline="0">
          <a:solidFill>
            <a:srgbClr val="000000"/>
          </a:solidFill>
          <a:uFillTx/>
          <a:latin typeface="+mn-lt"/>
          <a:ea typeface="+mn-ea"/>
          <a:cs typeface="+mn-cs"/>
          <a:sym typeface="Helvetica Neue"/>
        </a:defRPr>
      </a:lvl3pPr>
      <a:lvl4pPr marL="0" marR="0" indent="548640" algn="l" defTabSz="975335" rtl="0" latinLnBrk="0">
        <a:lnSpc>
          <a:spcPct val="80000"/>
        </a:lnSpc>
        <a:spcBef>
          <a:spcPts val="0"/>
        </a:spcBef>
        <a:spcAft>
          <a:spcPts val="0"/>
        </a:spcAft>
        <a:buClrTx/>
        <a:buSzTx/>
        <a:buFontTx/>
        <a:buNone/>
        <a:tabLst/>
        <a:defRPr sz="3400" b="1" i="0" u="none" strike="noStrike" cap="none" spc="-68" baseline="0">
          <a:solidFill>
            <a:srgbClr val="000000"/>
          </a:solidFill>
          <a:uFillTx/>
          <a:latin typeface="+mn-lt"/>
          <a:ea typeface="+mn-ea"/>
          <a:cs typeface="+mn-cs"/>
          <a:sym typeface="Helvetica Neue"/>
        </a:defRPr>
      </a:lvl4pPr>
      <a:lvl5pPr marL="0" marR="0" indent="731520" algn="l" defTabSz="975335" rtl="0" latinLnBrk="0">
        <a:lnSpc>
          <a:spcPct val="80000"/>
        </a:lnSpc>
        <a:spcBef>
          <a:spcPts val="0"/>
        </a:spcBef>
        <a:spcAft>
          <a:spcPts val="0"/>
        </a:spcAft>
        <a:buClrTx/>
        <a:buSzTx/>
        <a:buFontTx/>
        <a:buNone/>
        <a:tabLst/>
        <a:defRPr sz="3400" b="1" i="0" u="none" strike="noStrike" cap="none" spc="-68" baseline="0">
          <a:solidFill>
            <a:srgbClr val="000000"/>
          </a:solidFill>
          <a:uFillTx/>
          <a:latin typeface="+mn-lt"/>
          <a:ea typeface="+mn-ea"/>
          <a:cs typeface="+mn-cs"/>
          <a:sym typeface="Helvetica Neue"/>
        </a:defRPr>
      </a:lvl5pPr>
      <a:lvl6pPr marL="0" marR="0" indent="914400" algn="l" defTabSz="975335" rtl="0" latinLnBrk="0">
        <a:lnSpc>
          <a:spcPct val="80000"/>
        </a:lnSpc>
        <a:spcBef>
          <a:spcPts val="0"/>
        </a:spcBef>
        <a:spcAft>
          <a:spcPts val="0"/>
        </a:spcAft>
        <a:buClrTx/>
        <a:buSzTx/>
        <a:buFontTx/>
        <a:buNone/>
        <a:tabLst/>
        <a:defRPr sz="3400" b="1" i="0" u="none" strike="noStrike" cap="none" spc="-68" baseline="0">
          <a:solidFill>
            <a:srgbClr val="000000"/>
          </a:solidFill>
          <a:uFillTx/>
          <a:latin typeface="+mn-lt"/>
          <a:ea typeface="+mn-ea"/>
          <a:cs typeface="+mn-cs"/>
          <a:sym typeface="Helvetica Neue"/>
        </a:defRPr>
      </a:lvl6pPr>
      <a:lvl7pPr marL="0" marR="0" indent="1097280" algn="l" defTabSz="975335" rtl="0" latinLnBrk="0">
        <a:lnSpc>
          <a:spcPct val="80000"/>
        </a:lnSpc>
        <a:spcBef>
          <a:spcPts val="0"/>
        </a:spcBef>
        <a:spcAft>
          <a:spcPts val="0"/>
        </a:spcAft>
        <a:buClrTx/>
        <a:buSzTx/>
        <a:buFontTx/>
        <a:buNone/>
        <a:tabLst/>
        <a:defRPr sz="3400" b="1" i="0" u="none" strike="noStrike" cap="none" spc="-68" baseline="0">
          <a:solidFill>
            <a:srgbClr val="000000"/>
          </a:solidFill>
          <a:uFillTx/>
          <a:latin typeface="+mn-lt"/>
          <a:ea typeface="+mn-ea"/>
          <a:cs typeface="+mn-cs"/>
          <a:sym typeface="Helvetica Neue"/>
        </a:defRPr>
      </a:lvl7pPr>
      <a:lvl8pPr marL="0" marR="0" indent="1280160" algn="l" defTabSz="975335" rtl="0" latinLnBrk="0">
        <a:lnSpc>
          <a:spcPct val="80000"/>
        </a:lnSpc>
        <a:spcBef>
          <a:spcPts val="0"/>
        </a:spcBef>
        <a:spcAft>
          <a:spcPts val="0"/>
        </a:spcAft>
        <a:buClrTx/>
        <a:buSzTx/>
        <a:buFontTx/>
        <a:buNone/>
        <a:tabLst/>
        <a:defRPr sz="3400" b="1" i="0" u="none" strike="noStrike" cap="none" spc="-68" baseline="0">
          <a:solidFill>
            <a:srgbClr val="000000"/>
          </a:solidFill>
          <a:uFillTx/>
          <a:latin typeface="+mn-lt"/>
          <a:ea typeface="+mn-ea"/>
          <a:cs typeface="+mn-cs"/>
          <a:sym typeface="Helvetica Neue"/>
        </a:defRPr>
      </a:lvl8pPr>
      <a:lvl9pPr marL="0" marR="0" indent="1463040" algn="l" defTabSz="975335" rtl="0" latinLnBrk="0">
        <a:lnSpc>
          <a:spcPct val="80000"/>
        </a:lnSpc>
        <a:spcBef>
          <a:spcPts val="0"/>
        </a:spcBef>
        <a:spcAft>
          <a:spcPts val="0"/>
        </a:spcAft>
        <a:buClrTx/>
        <a:buSzTx/>
        <a:buFontTx/>
        <a:buNone/>
        <a:tabLst/>
        <a:defRPr sz="3400" b="1" i="0" u="none" strike="noStrike" cap="none" spc="-68" baseline="0">
          <a:solidFill>
            <a:srgbClr val="000000"/>
          </a:solidFill>
          <a:uFillTx/>
          <a:latin typeface="+mn-lt"/>
          <a:ea typeface="+mn-ea"/>
          <a:cs typeface="+mn-cs"/>
          <a:sym typeface="Helvetica Neue"/>
        </a:defRPr>
      </a:lvl9pPr>
    </p:titleStyle>
    <p:bodyStyle>
      <a:lvl1pPr marL="243840" marR="0" indent="-243840" algn="l" defTabSz="975335" rtl="0" latinLnBrk="0">
        <a:lnSpc>
          <a:spcPct val="90000"/>
        </a:lnSpc>
        <a:spcBef>
          <a:spcPts val="1800"/>
        </a:spcBef>
        <a:spcAft>
          <a:spcPts val="0"/>
        </a:spcAft>
        <a:buClrTx/>
        <a:buSzPct val="123000"/>
        <a:buFontTx/>
        <a:buChar char="•"/>
        <a:tabLst/>
        <a:defRPr sz="1920" b="0" i="0" u="none" strike="noStrike" cap="none" spc="0" baseline="0">
          <a:solidFill>
            <a:srgbClr val="000000"/>
          </a:solidFill>
          <a:uFillTx/>
          <a:latin typeface="+mn-lt"/>
          <a:ea typeface="+mn-ea"/>
          <a:cs typeface="+mn-cs"/>
          <a:sym typeface="Helvetica Neue"/>
        </a:defRPr>
      </a:lvl1pPr>
      <a:lvl2pPr marL="487680" marR="0" indent="-243840" algn="l" defTabSz="975335" rtl="0" latinLnBrk="0">
        <a:lnSpc>
          <a:spcPct val="90000"/>
        </a:lnSpc>
        <a:spcBef>
          <a:spcPts val="1800"/>
        </a:spcBef>
        <a:spcAft>
          <a:spcPts val="0"/>
        </a:spcAft>
        <a:buClrTx/>
        <a:buSzPct val="123000"/>
        <a:buFontTx/>
        <a:buChar char="•"/>
        <a:tabLst/>
        <a:defRPr sz="1920" b="0" i="0" u="none" strike="noStrike" cap="none" spc="0" baseline="0">
          <a:solidFill>
            <a:srgbClr val="000000"/>
          </a:solidFill>
          <a:uFillTx/>
          <a:latin typeface="+mn-lt"/>
          <a:ea typeface="+mn-ea"/>
          <a:cs typeface="+mn-cs"/>
          <a:sym typeface="Helvetica Neue"/>
        </a:defRPr>
      </a:lvl2pPr>
      <a:lvl3pPr marL="731520" marR="0" indent="-243840" algn="l" defTabSz="975335" rtl="0" latinLnBrk="0">
        <a:lnSpc>
          <a:spcPct val="90000"/>
        </a:lnSpc>
        <a:spcBef>
          <a:spcPts val="1800"/>
        </a:spcBef>
        <a:spcAft>
          <a:spcPts val="0"/>
        </a:spcAft>
        <a:buClrTx/>
        <a:buSzPct val="123000"/>
        <a:buFontTx/>
        <a:buChar char="•"/>
        <a:tabLst/>
        <a:defRPr sz="1920" b="0" i="0" u="none" strike="noStrike" cap="none" spc="0" baseline="0">
          <a:solidFill>
            <a:srgbClr val="000000"/>
          </a:solidFill>
          <a:uFillTx/>
          <a:latin typeface="+mn-lt"/>
          <a:ea typeface="+mn-ea"/>
          <a:cs typeface="+mn-cs"/>
          <a:sym typeface="Helvetica Neue"/>
        </a:defRPr>
      </a:lvl3pPr>
      <a:lvl4pPr marL="975360" marR="0" indent="-243840" algn="l" defTabSz="975335" rtl="0" latinLnBrk="0">
        <a:lnSpc>
          <a:spcPct val="90000"/>
        </a:lnSpc>
        <a:spcBef>
          <a:spcPts val="1800"/>
        </a:spcBef>
        <a:spcAft>
          <a:spcPts val="0"/>
        </a:spcAft>
        <a:buClrTx/>
        <a:buSzPct val="123000"/>
        <a:buFontTx/>
        <a:buChar char="•"/>
        <a:tabLst/>
        <a:defRPr sz="1920" b="0" i="0" u="none" strike="noStrike" cap="none" spc="0" baseline="0">
          <a:solidFill>
            <a:srgbClr val="000000"/>
          </a:solidFill>
          <a:uFillTx/>
          <a:latin typeface="+mn-lt"/>
          <a:ea typeface="+mn-ea"/>
          <a:cs typeface="+mn-cs"/>
          <a:sym typeface="Helvetica Neue"/>
        </a:defRPr>
      </a:lvl4pPr>
      <a:lvl5pPr marL="1219200" marR="0" indent="-243840" algn="l" defTabSz="975335" rtl="0" latinLnBrk="0">
        <a:lnSpc>
          <a:spcPct val="90000"/>
        </a:lnSpc>
        <a:spcBef>
          <a:spcPts val="1800"/>
        </a:spcBef>
        <a:spcAft>
          <a:spcPts val="0"/>
        </a:spcAft>
        <a:buClrTx/>
        <a:buSzPct val="123000"/>
        <a:buFontTx/>
        <a:buChar char="•"/>
        <a:tabLst/>
        <a:defRPr sz="1920" b="0" i="0" u="none" strike="noStrike" cap="none" spc="0" baseline="0">
          <a:solidFill>
            <a:srgbClr val="000000"/>
          </a:solidFill>
          <a:uFillTx/>
          <a:latin typeface="+mn-lt"/>
          <a:ea typeface="+mn-ea"/>
          <a:cs typeface="+mn-cs"/>
          <a:sym typeface="Helvetica Neue"/>
        </a:defRPr>
      </a:lvl5pPr>
      <a:lvl6pPr marL="1463040" marR="0" indent="-243840" algn="l" defTabSz="975335" rtl="0" latinLnBrk="0">
        <a:lnSpc>
          <a:spcPct val="90000"/>
        </a:lnSpc>
        <a:spcBef>
          <a:spcPts val="1800"/>
        </a:spcBef>
        <a:spcAft>
          <a:spcPts val="0"/>
        </a:spcAft>
        <a:buClrTx/>
        <a:buSzPct val="123000"/>
        <a:buFontTx/>
        <a:buChar char="•"/>
        <a:tabLst/>
        <a:defRPr sz="1920" b="0" i="0" u="none" strike="noStrike" cap="none" spc="0" baseline="0">
          <a:solidFill>
            <a:srgbClr val="000000"/>
          </a:solidFill>
          <a:uFillTx/>
          <a:latin typeface="+mn-lt"/>
          <a:ea typeface="+mn-ea"/>
          <a:cs typeface="+mn-cs"/>
          <a:sym typeface="Helvetica Neue"/>
        </a:defRPr>
      </a:lvl6pPr>
      <a:lvl7pPr marL="1706880" marR="0" indent="-243840" algn="l" defTabSz="975335" rtl="0" latinLnBrk="0">
        <a:lnSpc>
          <a:spcPct val="90000"/>
        </a:lnSpc>
        <a:spcBef>
          <a:spcPts val="1800"/>
        </a:spcBef>
        <a:spcAft>
          <a:spcPts val="0"/>
        </a:spcAft>
        <a:buClrTx/>
        <a:buSzPct val="123000"/>
        <a:buFontTx/>
        <a:buChar char="•"/>
        <a:tabLst/>
        <a:defRPr sz="1920" b="0" i="0" u="none" strike="noStrike" cap="none" spc="0" baseline="0">
          <a:solidFill>
            <a:srgbClr val="000000"/>
          </a:solidFill>
          <a:uFillTx/>
          <a:latin typeface="+mn-lt"/>
          <a:ea typeface="+mn-ea"/>
          <a:cs typeface="+mn-cs"/>
          <a:sym typeface="Helvetica Neue"/>
        </a:defRPr>
      </a:lvl7pPr>
      <a:lvl8pPr marL="1950720" marR="0" indent="-243840" algn="l" defTabSz="975335" rtl="0" latinLnBrk="0">
        <a:lnSpc>
          <a:spcPct val="90000"/>
        </a:lnSpc>
        <a:spcBef>
          <a:spcPts val="1800"/>
        </a:spcBef>
        <a:spcAft>
          <a:spcPts val="0"/>
        </a:spcAft>
        <a:buClrTx/>
        <a:buSzPct val="123000"/>
        <a:buFontTx/>
        <a:buChar char="•"/>
        <a:tabLst/>
        <a:defRPr sz="1920" b="0" i="0" u="none" strike="noStrike" cap="none" spc="0" baseline="0">
          <a:solidFill>
            <a:srgbClr val="000000"/>
          </a:solidFill>
          <a:uFillTx/>
          <a:latin typeface="+mn-lt"/>
          <a:ea typeface="+mn-ea"/>
          <a:cs typeface="+mn-cs"/>
          <a:sym typeface="Helvetica Neue"/>
        </a:defRPr>
      </a:lvl8pPr>
      <a:lvl9pPr marL="2194560" marR="0" indent="-243840" algn="l" defTabSz="975335" rtl="0" latinLnBrk="0">
        <a:lnSpc>
          <a:spcPct val="90000"/>
        </a:lnSpc>
        <a:spcBef>
          <a:spcPts val="1800"/>
        </a:spcBef>
        <a:spcAft>
          <a:spcPts val="0"/>
        </a:spcAft>
        <a:buClrTx/>
        <a:buSzPct val="123000"/>
        <a:buFontTx/>
        <a:buChar char="•"/>
        <a:tabLst/>
        <a:defRPr sz="1920" b="0" i="0" u="none" strike="noStrike" cap="none" spc="0" baseline="0">
          <a:solidFill>
            <a:srgbClr val="000000"/>
          </a:solidFill>
          <a:uFillTx/>
          <a:latin typeface="+mn-lt"/>
          <a:ea typeface="+mn-ea"/>
          <a:cs typeface="+mn-cs"/>
          <a:sym typeface="Helvetica Neue"/>
        </a:defRPr>
      </a:lvl9pPr>
    </p:bodyStyle>
    <p:otherStyle>
      <a:lvl1pPr marL="0" marR="0" indent="0" algn="ctr" defTabSz="233680" rtl="0" latinLnBrk="0">
        <a:lnSpc>
          <a:spcPct val="100000"/>
        </a:lnSpc>
        <a:spcBef>
          <a:spcPts val="0"/>
        </a:spcBef>
        <a:spcAft>
          <a:spcPts val="0"/>
        </a:spcAft>
        <a:buClrTx/>
        <a:buSzTx/>
        <a:buFontTx/>
        <a:buNone/>
        <a:tabLst/>
        <a:defRPr sz="720" b="0" i="0" u="none" strike="noStrike" cap="none" spc="0" baseline="0">
          <a:solidFill>
            <a:schemeClr val="tx1"/>
          </a:solidFill>
          <a:uFillTx/>
          <a:latin typeface="+mn-lt"/>
          <a:ea typeface="+mn-ea"/>
          <a:cs typeface="+mn-cs"/>
          <a:sym typeface="Helvetica Neue"/>
        </a:defRPr>
      </a:lvl1pPr>
      <a:lvl2pPr marL="0" marR="0" indent="182880" algn="ctr" defTabSz="233680" rtl="0" latinLnBrk="0">
        <a:lnSpc>
          <a:spcPct val="100000"/>
        </a:lnSpc>
        <a:spcBef>
          <a:spcPts val="0"/>
        </a:spcBef>
        <a:spcAft>
          <a:spcPts val="0"/>
        </a:spcAft>
        <a:buClrTx/>
        <a:buSzTx/>
        <a:buFontTx/>
        <a:buNone/>
        <a:tabLst/>
        <a:defRPr sz="720" b="0" i="0" u="none" strike="noStrike" cap="none" spc="0" baseline="0">
          <a:solidFill>
            <a:schemeClr val="tx1"/>
          </a:solidFill>
          <a:uFillTx/>
          <a:latin typeface="+mn-lt"/>
          <a:ea typeface="+mn-ea"/>
          <a:cs typeface="+mn-cs"/>
          <a:sym typeface="Helvetica Neue"/>
        </a:defRPr>
      </a:lvl2pPr>
      <a:lvl3pPr marL="0" marR="0" indent="365760" algn="ctr" defTabSz="233680" rtl="0" latinLnBrk="0">
        <a:lnSpc>
          <a:spcPct val="100000"/>
        </a:lnSpc>
        <a:spcBef>
          <a:spcPts val="0"/>
        </a:spcBef>
        <a:spcAft>
          <a:spcPts val="0"/>
        </a:spcAft>
        <a:buClrTx/>
        <a:buSzTx/>
        <a:buFontTx/>
        <a:buNone/>
        <a:tabLst/>
        <a:defRPr sz="720" b="0" i="0" u="none" strike="noStrike" cap="none" spc="0" baseline="0">
          <a:solidFill>
            <a:schemeClr val="tx1"/>
          </a:solidFill>
          <a:uFillTx/>
          <a:latin typeface="+mn-lt"/>
          <a:ea typeface="+mn-ea"/>
          <a:cs typeface="+mn-cs"/>
          <a:sym typeface="Helvetica Neue"/>
        </a:defRPr>
      </a:lvl3pPr>
      <a:lvl4pPr marL="0" marR="0" indent="548640" algn="ctr" defTabSz="233680" rtl="0" latinLnBrk="0">
        <a:lnSpc>
          <a:spcPct val="100000"/>
        </a:lnSpc>
        <a:spcBef>
          <a:spcPts val="0"/>
        </a:spcBef>
        <a:spcAft>
          <a:spcPts val="0"/>
        </a:spcAft>
        <a:buClrTx/>
        <a:buSzTx/>
        <a:buFontTx/>
        <a:buNone/>
        <a:tabLst/>
        <a:defRPr sz="720" b="0" i="0" u="none" strike="noStrike" cap="none" spc="0" baseline="0">
          <a:solidFill>
            <a:schemeClr val="tx1"/>
          </a:solidFill>
          <a:uFillTx/>
          <a:latin typeface="+mn-lt"/>
          <a:ea typeface="+mn-ea"/>
          <a:cs typeface="+mn-cs"/>
          <a:sym typeface="Helvetica Neue"/>
        </a:defRPr>
      </a:lvl4pPr>
      <a:lvl5pPr marL="0" marR="0" indent="731520" algn="ctr" defTabSz="233680" rtl="0" latinLnBrk="0">
        <a:lnSpc>
          <a:spcPct val="100000"/>
        </a:lnSpc>
        <a:spcBef>
          <a:spcPts val="0"/>
        </a:spcBef>
        <a:spcAft>
          <a:spcPts val="0"/>
        </a:spcAft>
        <a:buClrTx/>
        <a:buSzTx/>
        <a:buFontTx/>
        <a:buNone/>
        <a:tabLst/>
        <a:defRPr sz="720" b="0" i="0" u="none" strike="noStrike" cap="none" spc="0" baseline="0">
          <a:solidFill>
            <a:schemeClr val="tx1"/>
          </a:solidFill>
          <a:uFillTx/>
          <a:latin typeface="+mn-lt"/>
          <a:ea typeface="+mn-ea"/>
          <a:cs typeface="+mn-cs"/>
          <a:sym typeface="Helvetica Neue"/>
        </a:defRPr>
      </a:lvl5pPr>
      <a:lvl6pPr marL="0" marR="0" indent="914400" algn="ctr" defTabSz="233680" rtl="0" latinLnBrk="0">
        <a:lnSpc>
          <a:spcPct val="100000"/>
        </a:lnSpc>
        <a:spcBef>
          <a:spcPts val="0"/>
        </a:spcBef>
        <a:spcAft>
          <a:spcPts val="0"/>
        </a:spcAft>
        <a:buClrTx/>
        <a:buSzTx/>
        <a:buFontTx/>
        <a:buNone/>
        <a:tabLst/>
        <a:defRPr sz="720" b="0" i="0" u="none" strike="noStrike" cap="none" spc="0" baseline="0">
          <a:solidFill>
            <a:schemeClr val="tx1"/>
          </a:solidFill>
          <a:uFillTx/>
          <a:latin typeface="+mn-lt"/>
          <a:ea typeface="+mn-ea"/>
          <a:cs typeface="+mn-cs"/>
          <a:sym typeface="Helvetica Neue"/>
        </a:defRPr>
      </a:lvl6pPr>
      <a:lvl7pPr marL="0" marR="0" indent="1097280" algn="ctr" defTabSz="233680" rtl="0" latinLnBrk="0">
        <a:lnSpc>
          <a:spcPct val="100000"/>
        </a:lnSpc>
        <a:spcBef>
          <a:spcPts val="0"/>
        </a:spcBef>
        <a:spcAft>
          <a:spcPts val="0"/>
        </a:spcAft>
        <a:buClrTx/>
        <a:buSzTx/>
        <a:buFontTx/>
        <a:buNone/>
        <a:tabLst/>
        <a:defRPr sz="720" b="0" i="0" u="none" strike="noStrike" cap="none" spc="0" baseline="0">
          <a:solidFill>
            <a:schemeClr val="tx1"/>
          </a:solidFill>
          <a:uFillTx/>
          <a:latin typeface="+mn-lt"/>
          <a:ea typeface="+mn-ea"/>
          <a:cs typeface="+mn-cs"/>
          <a:sym typeface="Helvetica Neue"/>
        </a:defRPr>
      </a:lvl7pPr>
      <a:lvl8pPr marL="0" marR="0" indent="1280160" algn="ctr" defTabSz="233680" rtl="0" latinLnBrk="0">
        <a:lnSpc>
          <a:spcPct val="100000"/>
        </a:lnSpc>
        <a:spcBef>
          <a:spcPts val="0"/>
        </a:spcBef>
        <a:spcAft>
          <a:spcPts val="0"/>
        </a:spcAft>
        <a:buClrTx/>
        <a:buSzTx/>
        <a:buFontTx/>
        <a:buNone/>
        <a:tabLst/>
        <a:defRPr sz="720" b="0" i="0" u="none" strike="noStrike" cap="none" spc="0" baseline="0">
          <a:solidFill>
            <a:schemeClr val="tx1"/>
          </a:solidFill>
          <a:uFillTx/>
          <a:latin typeface="+mn-lt"/>
          <a:ea typeface="+mn-ea"/>
          <a:cs typeface="+mn-cs"/>
          <a:sym typeface="Helvetica Neue"/>
        </a:defRPr>
      </a:lvl8pPr>
      <a:lvl9pPr marL="0" marR="0" indent="1463040" algn="ctr" defTabSz="233680" rtl="0" latinLnBrk="0">
        <a:lnSpc>
          <a:spcPct val="100000"/>
        </a:lnSpc>
        <a:spcBef>
          <a:spcPts val="0"/>
        </a:spcBef>
        <a:spcAft>
          <a:spcPts val="0"/>
        </a:spcAft>
        <a:buClrTx/>
        <a:buSzTx/>
        <a:buFontTx/>
        <a:buNone/>
        <a:tabLst/>
        <a:defRPr sz="720" b="0" i="0" u="none" strike="noStrike" cap="none" spc="0" baseline="0">
          <a:solidFill>
            <a:schemeClr val="tx1"/>
          </a:solidFill>
          <a:uFillTx/>
          <a:latin typeface="+mn-lt"/>
          <a:ea typeface="+mn-ea"/>
          <a:cs typeface="+mn-cs"/>
          <a:sym typeface="Helvetica Neue"/>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74759" y="474693"/>
            <a:ext cx="8207151" cy="61088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Encode Sans Semi Condensed"/>
              <a:buNone/>
              <a:defRPr sz="3000">
                <a:solidFill>
                  <a:schemeClr val="dk1"/>
                </a:solidFill>
                <a:latin typeface="Encode Sans Semi Condensed"/>
                <a:ea typeface="Encode Sans Semi Condensed"/>
                <a:cs typeface="Encode Sans Semi Condensed"/>
                <a:sym typeface="Encode Sans Semi Condensed"/>
              </a:defRPr>
            </a:lvl1pPr>
            <a:lvl2pPr lvl="1">
              <a:spcBef>
                <a:spcPts val="0"/>
              </a:spcBef>
              <a:spcAft>
                <a:spcPts val="0"/>
              </a:spcAft>
              <a:buClr>
                <a:schemeClr val="dk1"/>
              </a:buClr>
              <a:buSzPts val="3000"/>
              <a:buFont typeface="Encode Sans Semi Condensed"/>
              <a:buNone/>
              <a:defRPr sz="3000">
                <a:solidFill>
                  <a:schemeClr val="dk1"/>
                </a:solidFill>
                <a:latin typeface="Encode Sans Semi Condensed"/>
                <a:ea typeface="Encode Sans Semi Condensed"/>
                <a:cs typeface="Encode Sans Semi Condensed"/>
                <a:sym typeface="Encode Sans Semi Condensed"/>
              </a:defRPr>
            </a:lvl2pPr>
            <a:lvl3pPr lvl="2">
              <a:spcBef>
                <a:spcPts val="0"/>
              </a:spcBef>
              <a:spcAft>
                <a:spcPts val="0"/>
              </a:spcAft>
              <a:buClr>
                <a:schemeClr val="dk1"/>
              </a:buClr>
              <a:buSzPts val="3000"/>
              <a:buFont typeface="Encode Sans Semi Condensed"/>
              <a:buNone/>
              <a:defRPr sz="3000">
                <a:solidFill>
                  <a:schemeClr val="dk1"/>
                </a:solidFill>
                <a:latin typeface="Encode Sans Semi Condensed"/>
                <a:ea typeface="Encode Sans Semi Condensed"/>
                <a:cs typeface="Encode Sans Semi Condensed"/>
                <a:sym typeface="Encode Sans Semi Condensed"/>
              </a:defRPr>
            </a:lvl3pPr>
            <a:lvl4pPr lvl="3">
              <a:spcBef>
                <a:spcPts val="0"/>
              </a:spcBef>
              <a:spcAft>
                <a:spcPts val="0"/>
              </a:spcAft>
              <a:buClr>
                <a:schemeClr val="dk1"/>
              </a:buClr>
              <a:buSzPts val="3000"/>
              <a:buFont typeface="Encode Sans Semi Condensed"/>
              <a:buNone/>
              <a:defRPr sz="3000">
                <a:solidFill>
                  <a:schemeClr val="dk1"/>
                </a:solidFill>
                <a:latin typeface="Encode Sans Semi Condensed"/>
                <a:ea typeface="Encode Sans Semi Condensed"/>
                <a:cs typeface="Encode Sans Semi Condensed"/>
                <a:sym typeface="Encode Sans Semi Condensed"/>
              </a:defRPr>
            </a:lvl4pPr>
            <a:lvl5pPr lvl="4">
              <a:spcBef>
                <a:spcPts val="0"/>
              </a:spcBef>
              <a:spcAft>
                <a:spcPts val="0"/>
              </a:spcAft>
              <a:buClr>
                <a:schemeClr val="dk1"/>
              </a:buClr>
              <a:buSzPts val="3000"/>
              <a:buFont typeface="Encode Sans Semi Condensed"/>
              <a:buNone/>
              <a:defRPr sz="3000">
                <a:solidFill>
                  <a:schemeClr val="dk1"/>
                </a:solidFill>
                <a:latin typeface="Encode Sans Semi Condensed"/>
                <a:ea typeface="Encode Sans Semi Condensed"/>
                <a:cs typeface="Encode Sans Semi Condensed"/>
                <a:sym typeface="Encode Sans Semi Condensed"/>
              </a:defRPr>
            </a:lvl5pPr>
            <a:lvl6pPr lvl="5">
              <a:spcBef>
                <a:spcPts val="0"/>
              </a:spcBef>
              <a:spcAft>
                <a:spcPts val="0"/>
              </a:spcAft>
              <a:buClr>
                <a:schemeClr val="dk1"/>
              </a:buClr>
              <a:buSzPts val="3000"/>
              <a:buFont typeface="Encode Sans Semi Condensed"/>
              <a:buNone/>
              <a:defRPr sz="3000">
                <a:solidFill>
                  <a:schemeClr val="dk1"/>
                </a:solidFill>
                <a:latin typeface="Encode Sans Semi Condensed"/>
                <a:ea typeface="Encode Sans Semi Condensed"/>
                <a:cs typeface="Encode Sans Semi Condensed"/>
                <a:sym typeface="Encode Sans Semi Condensed"/>
              </a:defRPr>
            </a:lvl6pPr>
            <a:lvl7pPr lvl="6">
              <a:spcBef>
                <a:spcPts val="0"/>
              </a:spcBef>
              <a:spcAft>
                <a:spcPts val="0"/>
              </a:spcAft>
              <a:buClr>
                <a:schemeClr val="dk1"/>
              </a:buClr>
              <a:buSzPts val="3000"/>
              <a:buFont typeface="Encode Sans Semi Condensed"/>
              <a:buNone/>
              <a:defRPr sz="3000">
                <a:solidFill>
                  <a:schemeClr val="dk1"/>
                </a:solidFill>
                <a:latin typeface="Encode Sans Semi Condensed"/>
                <a:ea typeface="Encode Sans Semi Condensed"/>
                <a:cs typeface="Encode Sans Semi Condensed"/>
                <a:sym typeface="Encode Sans Semi Condensed"/>
              </a:defRPr>
            </a:lvl7pPr>
            <a:lvl8pPr lvl="7">
              <a:spcBef>
                <a:spcPts val="0"/>
              </a:spcBef>
              <a:spcAft>
                <a:spcPts val="0"/>
              </a:spcAft>
              <a:buClr>
                <a:schemeClr val="dk1"/>
              </a:buClr>
              <a:buSzPts val="3000"/>
              <a:buFont typeface="Encode Sans Semi Condensed"/>
              <a:buNone/>
              <a:defRPr sz="3000">
                <a:solidFill>
                  <a:schemeClr val="dk1"/>
                </a:solidFill>
                <a:latin typeface="Encode Sans Semi Condensed"/>
                <a:ea typeface="Encode Sans Semi Condensed"/>
                <a:cs typeface="Encode Sans Semi Condensed"/>
                <a:sym typeface="Encode Sans Semi Condensed"/>
              </a:defRPr>
            </a:lvl8pPr>
            <a:lvl9pPr lvl="8">
              <a:spcBef>
                <a:spcPts val="0"/>
              </a:spcBef>
              <a:spcAft>
                <a:spcPts val="0"/>
              </a:spcAft>
              <a:buClr>
                <a:schemeClr val="dk1"/>
              </a:buClr>
              <a:buSzPts val="3000"/>
              <a:buFont typeface="Encode Sans Semi Condensed"/>
              <a:buNone/>
              <a:defRPr sz="3000">
                <a:solidFill>
                  <a:schemeClr val="dk1"/>
                </a:solidFill>
                <a:latin typeface="Encode Sans Semi Condensed"/>
                <a:ea typeface="Encode Sans Semi Condensed"/>
                <a:cs typeface="Encode Sans Semi Condensed"/>
                <a:sym typeface="Encode Sans Semi Condensed"/>
              </a:defRPr>
            </a:lvl9pPr>
          </a:lstStyle>
          <a:p>
            <a:endParaRPr/>
          </a:p>
        </p:txBody>
      </p:sp>
      <p:sp>
        <p:nvSpPr>
          <p:cNvPr id="7" name="Google Shape;7;p1"/>
          <p:cNvSpPr txBox="1">
            <a:spLocks noGrp="1"/>
          </p:cNvSpPr>
          <p:nvPr>
            <p:ph type="body" idx="1"/>
          </p:nvPr>
        </p:nvSpPr>
        <p:spPr>
          <a:xfrm>
            <a:off x="774759" y="1229307"/>
            <a:ext cx="8207151" cy="3644160"/>
          </a:xfrm>
          <a:prstGeom prst="rect">
            <a:avLst/>
          </a:prstGeom>
          <a:noFill/>
          <a:ln>
            <a:noFill/>
          </a:ln>
        </p:spPr>
        <p:txBody>
          <a:bodyPr spcFirstLastPara="1" wrap="square" lIns="91425" tIns="91425" rIns="91425" bIns="91425" anchor="t" anchorCtr="0">
            <a:noAutofit/>
          </a:bodyPr>
          <a:lstStyle>
            <a:lvl1pPr marL="457200" lvl="0" indent="-323850">
              <a:lnSpc>
                <a:spcPct val="115000"/>
              </a:lnSpc>
              <a:spcBef>
                <a:spcPts val="0"/>
              </a:spcBef>
              <a:spcAft>
                <a:spcPts val="0"/>
              </a:spcAft>
              <a:buClr>
                <a:schemeClr val="dk2"/>
              </a:buClr>
              <a:buSzPts val="1500"/>
              <a:buFont typeface="Encode Sans Semi Condensed"/>
              <a:buChar char="●"/>
              <a:defRPr sz="1500">
                <a:solidFill>
                  <a:schemeClr val="dk2"/>
                </a:solidFill>
                <a:latin typeface="Encode Sans Semi Condensed"/>
                <a:ea typeface="Encode Sans Semi Condensed"/>
                <a:cs typeface="Encode Sans Semi Condensed"/>
                <a:sym typeface="Encode Sans Semi Condensed"/>
              </a:defRPr>
            </a:lvl1pPr>
            <a:lvl2pPr marL="914400" lvl="1" indent="-323850">
              <a:lnSpc>
                <a:spcPct val="115000"/>
              </a:lnSpc>
              <a:spcBef>
                <a:spcPts val="1600"/>
              </a:spcBef>
              <a:spcAft>
                <a:spcPts val="0"/>
              </a:spcAft>
              <a:buClr>
                <a:schemeClr val="dk2"/>
              </a:buClr>
              <a:buSzPts val="1500"/>
              <a:buFont typeface="Encode Sans Semi Condensed"/>
              <a:buChar char="○"/>
              <a:defRPr sz="1500">
                <a:solidFill>
                  <a:schemeClr val="dk2"/>
                </a:solidFill>
                <a:latin typeface="Encode Sans Semi Condensed"/>
                <a:ea typeface="Encode Sans Semi Condensed"/>
                <a:cs typeface="Encode Sans Semi Condensed"/>
                <a:sym typeface="Encode Sans Semi Condensed"/>
              </a:defRPr>
            </a:lvl2pPr>
            <a:lvl3pPr marL="1371600" lvl="2" indent="-323850">
              <a:lnSpc>
                <a:spcPct val="115000"/>
              </a:lnSpc>
              <a:spcBef>
                <a:spcPts val="1600"/>
              </a:spcBef>
              <a:spcAft>
                <a:spcPts val="0"/>
              </a:spcAft>
              <a:buClr>
                <a:schemeClr val="dk2"/>
              </a:buClr>
              <a:buSzPts val="1500"/>
              <a:buFont typeface="Encode Sans Semi Condensed"/>
              <a:buChar char="■"/>
              <a:defRPr sz="1500">
                <a:solidFill>
                  <a:schemeClr val="dk2"/>
                </a:solidFill>
                <a:latin typeface="Encode Sans Semi Condensed"/>
                <a:ea typeface="Encode Sans Semi Condensed"/>
                <a:cs typeface="Encode Sans Semi Condensed"/>
                <a:sym typeface="Encode Sans Semi Condensed"/>
              </a:defRPr>
            </a:lvl3pPr>
            <a:lvl4pPr marL="1828800" lvl="3" indent="-323850">
              <a:lnSpc>
                <a:spcPct val="115000"/>
              </a:lnSpc>
              <a:spcBef>
                <a:spcPts val="1600"/>
              </a:spcBef>
              <a:spcAft>
                <a:spcPts val="0"/>
              </a:spcAft>
              <a:buClr>
                <a:schemeClr val="dk2"/>
              </a:buClr>
              <a:buSzPts val="1500"/>
              <a:buFont typeface="Encode Sans Semi Condensed"/>
              <a:buChar char="●"/>
              <a:defRPr sz="1500">
                <a:solidFill>
                  <a:schemeClr val="dk2"/>
                </a:solidFill>
                <a:latin typeface="Encode Sans Semi Condensed"/>
                <a:ea typeface="Encode Sans Semi Condensed"/>
                <a:cs typeface="Encode Sans Semi Condensed"/>
                <a:sym typeface="Encode Sans Semi Condensed"/>
              </a:defRPr>
            </a:lvl4pPr>
            <a:lvl5pPr marL="2286000" lvl="4" indent="-323850">
              <a:lnSpc>
                <a:spcPct val="115000"/>
              </a:lnSpc>
              <a:spcBef>
                <a:spcPts val="1600"/>
              </a:spcBef>
              <a:spcAft>
                <a:spcPts val="0"/>
              </a:spcAft>
              <a:buClr>
                <a:schemeClr val="dk2"/>
              </a:buClr>
              <a:buSzPts val="1500"/>
              <a:buFont typeface="Encode Sans Semi Condensed"/>
              <a:buChar char="○"/>
              <a:defRPr sz="1500">
                <a:solidFill>
                  <a:schemeClr val="dk2"/>
                </a:solidFill>
                <a:latin typeface="Encode Sans Semi Condensed"/>
                <a:ea typeface="Encode Sans Semi Condensed"/>
                <a:cs typeface="Encode Sans Semi Condensed"/>
                <a:sym typeface="Encode Sans Semi Condensed"/>
              </a:defRPr>
            </a:lvl5pPr>
            <a:lvl6pPr marL="2743200" lvl="5" indent="-323850">
              <a:lnSpc>
                <a:spcPct val="115000"/>
              </a:lnSpc>
              <a:spcBef>
                <a:spcPts val="1600"/>
              </a:spcBef>
              <a:spcAft>
                <a:spcPts val="0"/>
              </a:spcAft>
              <a:buClr>
                <a:schemeClr val="dk2"/>
              </a:buClr>
              <a:buSzPts val="1500"/>
              <a:buFont typeface="Encode Sans Semi Condensed"/>
              <a:buChar char="■"/>
              <a:defRPr sz="1500">
                <a:solidFill>
                  <a:schemeClr val="dk2"/>
                </a:solidFill>
                <a:latin typeface="Encode Sans Semi Condensed"/>
                <a:ea typeface="Encode Sans Semi Condensed"/>
                <a:cs typeface="Encode Sans Semi Condensed"/>
                <a:sym typeface="Encode Sans Semi Condensed"/>
              </a:defRPr>
            </a:lvl6pPr>
            <a:lvl7pPr marL="3200400" lvl="6" indent="-323850">
              <a:lnSpc>
                <a:spcPct val="115000"/>
              </a:lnSpc>
              <a:spcBef>
                <a:spcPts val="1600"/>
              </a:spcBef>
              <a:spcAft>
                <a:spcPts val="0"/>
              </a:spcAft>
              <a:buClr>
                <a:schemeClr val="dk2"/>
              </a:buClr>
              <a:buSzPts val="1500"/>
              <a:buFont typeface="Encode Sans Semi Condensed"/>
              <a:buChar char="●"/>
              <a:defRPr sz="1500">
                <a:solidFill>
                  <a:schemeClr val="dk2"/>
                </a:solidFill>
                <a:latin typeface="Encode Sans Semi Condensed"/>
                <a:ea typeface="Encode Sans Semi Condensed"/>
                <a:cs typeface="Encode Sans Semi Condensed"/>
                <a:sym typeface="Encode Sans Semi Condensed"/>
              </a:defRPr>
            </a:lvl7pPr>
            <a:lvl8pPr marL="3657600" lvl="7" indent="-323850">
              <a:lnSpc>
                <a:spcPct val="115000"/>
              </a:lnSpc>
              <a:spcBef>
                <a:spcPts val="1600"/>
              </a:spcBef>
              <a:spcAft>
                <a:spcPts val="0"/>
              </a:spcAft>
              <a:buClr>
                <a:schemeClr val="dk2"/>
              </a:buClr>
              <a:buSzPts val="1500"/>
              <a:buFont typeface="Encode Sans Semi Condensed"/>
              <a:buChar char="○"/>
              <a:defRPr sz="1500">
                <a:solidFill>
                  <a:schemeClr val="dk2"/>
                </a:solidFill>
                <a:latin typeface="Encode Sans Semi Condensed"/>
                <a:ea typeface="Encode Sans Semi Condensed"/>
                <a:cs typeface="Encode Sans Semi Condensed"/>
                <a:sym typeface="Encode Sans Semi Condensed"/>
              </a:defRPr>
            </a:lvl8pPr>
            <a:lvl9pPr marL="4114800" lvl="8" indent="-323850">
              <a:lnSpc>
                <a:spcPct val="115000"/>
              </a:lnSpc>
              <a:spcBef>
                <a:spcPts val="1600"/>
              </a:spcBef>
              <a:spcAft>
                <a:spcPts val="1600"/>
              </a:spcAft>
              <a:buClr>
                <a:schemeClr val="dk2"/>
              </a:buClr>
              <a:buSzPts val="1500"/>
              <a:buFont typeface="Encode Sans Semi Condensed"/>
              <a:buChar char="■"/>
              <a:defRPr sz="1500">
                <a:solidFill>
                  <a:schemeClr val="dk2"/>
                </a:solidFill>
                <a:latin typeface="Encode Sans Semi Condensed"/>
                <a:ea typeface="Encode Sans Semi Condensed"/>
                <a:cs typeface="Encode Sans Semi Condensed"/>
                <a:sym typeface="Encode Sans Semi Condensed"/>
              </a:defRPr>
            </a:lvl9pPr>
          </a:lstStyle>
          <a:p>
            <a:endParaRPr/>
          </a:p>
        </p:txBody>
      </p:sp>
    </p:spTree>
    <p:extLst>
      <p:ext uri="{BB962C8B-B14F-4D97-AF65-F5344CB8AC3E}">
        <p14:creationId xmlns:p14="http://schemas.microsoft.com/office/powerpoint/2010/main" val="3307921422"/>
      </p:ext>
    </p:extLst>
  </p:cSld>
  <p:clrMap bg1="lt1" tx1="dk1" bg2="dk2" tx2="lt2" accent1="accent1" accent2="accent2" accent3="accent3" accent4="accent4" accent5="accent5" accent6="accent6" hlink="hlink" folHlink="folHlink"/>
  <p:sldLayoutIdLst>
    <p:sldLayoutId id="2147483667" r:id="rId1"/>
    <p:sldLayoutId id="2147483669" r:id="rId2"/>
    <p:sldLayoutId id="2147483670" r:id="rId3"/>
    <p:sldLayoutId id="2147483672" r:id="rId4"/>
    <p:sldLayoutId id="214748367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9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9.jpe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40.emf"/><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emf"/><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8FC8B34-6791-6522-9D60-839884BC094F}"/>
              </a:ext>
            </a:extLst>
          </p:cNvPr>
          <p:cNvPicPr>
            <a:picLocks noChangeAspect="1"/>
          </p:cNvPicPr>
          <p:nvPr/>
        </p:nvPicPr>
        <p:blipFill rotWithShape="1">
          <a:blip r:embed="rId3" cstate="email">
            <a:alphaModFix amt="26000"/>
            <a:extLst>
              <a:ext uri="{28A0092B-C50C-407E-A947-70E740481C1C}">
                <a14:useLocalDpi xmlns:a14="http://schemas.microsoft.com/office/drawing/2010/main"/>
              </a:ext>
            </a:extLst>
          </a:blip>
          <a:srcRect l="-1962" t="6325" r="11656" b="21107"/>
          <a:stretch/>
        </p:blipFill>
        <p:spPr>
          <a:xfrm>
            <a:off x="1587" y="0"/>
            <a:ext cx="9753600" cy="5486400"/>
          </a:xfrm>
          <a:prstGeom prst="rect">
            <a:avLst/>
          </a:prstGeom>
        </p:spPr>
      </p:pic>
      <p:pic>
        <p:nvPicPr>
          <p:cNvPr id="2" name="Picture 1">
            <a:extLst>
              <a:ext uri="{FF2B5EF4-FFF2-40B4-BE49-F238E27FC236}">
                <a16:creationId xmlns:a16="http://schemas.microsoft.com/office/drawing/2014/main" id="{0DAA504C-8BF0-EDD6-FB95-5229AAF88B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535" y="2123470"/>
            <a:ext cx="4599397" cy="1104776"/>
          </a:xfrm>
          <a:prstGeom prst="rect">
            <a:avLst/>
          </a:prstGeom>
        </p:spPr>
      </p:pic>
      <p:pic>
        <p:nvPicPr>
          <p:cNvPr id="3" name="Picture 2" descr="A person and child looking at mountains&#10;&#10;Description automatically generated">
            <a:extLst>
              <a:ext uri="{FF2B5EF4-FFF2-40B4-BE49-F238E27FC236}">
                <a16:creationId xmlns:a16="http://schemas.microsoft.com/office/drawing/2014/main" id="{169B7448-AA2B-450E-44FE-64B7B6445A1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892"/>
          <a:stretch/>
        </p:blipFill>
        <p:spPr>
          <a:xfrm>
            <a:off x="5679575" y="381085"/>
            <a:ext cx="3817257" cy="4809223"/>
          </a:xfrm>
          <a:prstGeom prst="roundRect">
            <a:avLst>
              <a:gd name="adj" fmla="val 2523"/>
            </a:avLst>
          </a:prstGeom>
        </p:spPr>
      </p:pic>
    </p:spTree>
    <p:extLst>
      <p:ext uri="{BB962C8B-B14F-4D97-AF65-F5344CB8AC3E}">
        <p14:creationId xmlns:p14="http://schemas.microsoft.com/office/powerpoint/2010/main" val="94059940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9263B-43B7-69FE-4B00-E5A1AC914CB0}"/>
            </a:ext>
          </a:extLst>
        </p:cNvPr>
        <p:cNvGrpSpPr/>
        <p:nvPr/>
      </p:nvGrpSpPr>
      <p:grpSpPr>
        <a:xfrm>
          <a:off x="0" y="0"/>
          <a:ext cx="0" cy="0"/>
          <a:chOff x="0" y="0"/>
          <a:chExt cx="0" cy="0"/>
        </a:xfrm>
      </p:grpSpPr>
      <p:pic>
        <p:nvPicPr>
          <p:cNvPr id="35" name="Picture 34" descr="A blue book on a wooden table&#10;&#10;Description automatically generated">
            <a:extLst>
              <a:ext uri="{FF2B5EF4-FFF2-40B4-BE49-F238E27FC236}">
                <a16:creationId xmlns:a16="http://schemas.microsoft.com/office/drawing/2014/main" id="{275D91AD-DC74-4011-2EB6-6C56699354C1}"/>
              </a:ext>
            </a:extLst>
          </p:cNvPr>
          <p:cNvPicPr>
            <a:picLocks noChangeAspect="1"/>
          </p:cNvPicPr>
          <p:nvPr/>
        </p:nvPicPr>
        <p:blipFill>
          <a:blip r:embed="rId3">
            <a:extLst>
              <a:ext uri="{28A0092B-C50C-407E-A947-70E740481C1C}">
                <a14:useLocalDpi xmlns:a14="http://schemas.microsoft.com/office/drawing/2010/main" val="0"/>
              </a:ext>
            </a:extLst>
          </a:blip>
          <a:srcRect l="11686" t="11889" r="9190" b="26163"/>
          <a:stretch/>
        </p:blipFill>
        <p:spPr>
          <a:xfrm>
            <a:off x="0" y="0"/>
            <a:ext cx="9713085" cy="5703485"/>
          </a:xfrm>
          <a:prstGeom prst="rect">
            <a:avLst/>
          </a:prstGeom>
        </p:spPr>
      </p:pic>
    </p:spTree>
    <p:extLst>
      <p:ext uri="{BB962C8B-B14F-4D97-AF65-F5344CB8AC3E}">
        <p14:creationId xmlns:p14="http://schemas.microsoft.com/office/powerpoint/2010/main" val="161730886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BA70F6A-8E57-196C-C9DD-F0D408D4E7C6}"/>
              </a:ext>
            </a:extLst>
          </p:cNvPr>
          <p:cNvPicPr>
            <a:picLocks noChangeAspect="1"/>
          </p:cNvPicPr>
          <p:nvPr/>
        </p:nvPicPr>
        <p:blipFill>
          <a:blip r:embed="rId3"/>
          <a:stretch>
            <a:fillRect/>
          </a:stretch>
        </p:blipFill>
        <p:spPr>
          <a:xfrm>
            <a:off x="0" y="0"/>
            <a:ext cx="9822542" cy="4775629"/>
          </a:xfrm>
          <a:prstGeom prst="rect">
            <a:avLst/>
          </a:prstGeom>
        </p:spPr>
      </p:pic>
      <p:pic>
        <p:nvPicPr>
          <p:cNvPr id="6" name="Picture 5">
            <a:extLst>
              <a:ext uri="{FF2B5EF4-FFF2-40B4-BE49-F238E27FC236}">
                <a16:creationId xmlns:a16="http://schemas.microsoft.com/office/drawing/2014/main" id="{C7C559B9-9D8B-D24F-376F-D3D069CE7C97}"/>
              </a:ext>
            </a:extLst>
          </p:cNvPr>
          <p:cNvPicPr>
            <a:picLocks noChangeAspect="1"/>
          </p:cNvPicPr>
          <p:nvPr/>
        </p:nvPicPr>
        <p:blipFill>
          <a:blip r:embed="rId4"/>
          <a:srcRect l="6744" t="8196" r="9072"/>
          <a:stretch/>
        </p:blipFill>
        <p:spPr>
          <a:xfrm>
            <a:off x="-1" y="4603898"/>
            <a:ext cx="9822543" cy="1585227"/>
          </a:xfrm>
          <a:prstGeom prst="rect">
            <a:avLst/>
          </a:prstGeom>
        </p:spPr>
      </p:pic>
    </p:spTree>
    <p:extLst>
      <p:ext uri="{BB962C8B-B14F-4D97-AF65-F5344CB8AC3E}">
        <p14:creationId xmlns:p14="http://schemas.microsoft.com/office/powerpoint/2010/main" val="2149651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8BFD7-DD9A-D912-2262-9F4BD43F9D2E}"/>
            </a:ext>
          </a:extLst>
        </p:cNvPr>
        <p:cNvGrpSpPr/>
        <p:nvPr/>
      </p:nvGrpSpPr>
      <p:grpSpPr>
        <a:xfrm>
          <a:off x="0" y="0"/>
          <a:ext cx="0" cy="0"/>
          <a:chOff x="0" y="0"/>
          <a:chExt cx="0" cy="0"/>
        </a:xfrm>
      </p:grpSpPr>
      <p:pic>
        <p:nvPicPr>
          <p:cNvPr id="6" name="Picture 5" descr="A wooden table with chairs in the background&#10;&#10;Description automatically generated">
            <a:extLst>
              <a:ext uri="{FF2B5EF4-FFF2-40B4-BE49-F238E27FC236}">
                <a16:creationId xmlns:a16="http://schemas.microsoft.com/office/drawing/2014/main" id="{96D9CE20-90D5-59B4-5FD6-6E1E224EE59B}"/>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17642" t="49653" r="15206"/>
          <a:stretch/>
        </p:blipFill>
        <p:spPr>
          <a:xfrm>
            <a:off x="0" y="0"/>
            <a:ext cx="9756775" cy="5486401"/>
          </a:xfrm>
          <a:prstGeom prst="rect">
            <a:avLst/>
          </a:prstGeom>
        </p:spPr>
      </p:pic>
      <p:pic>
        <p:nvPicPr>
          <p:cNvPr id="7" name="Picture 6">
            <a:extLst>
              <a:ext uri="{FF2B5EF4-FFF2-40B4-BE49-F238E27FC236}">
                <a16:creationId xmlns:a16="http://schemas.microsoft.com/office/drawing/2014/main" id="{B1459018-391C-BB48-C663-59BBE73F31E3}"/>
              </a:ext>
            </a:extLst>
          </p:cNvPr>
          <p:cNvPicPr>
            <a:picLocks noChangeAspect="1"/>
          </p:cNvPicPr>
          <p:nvPr/>
        </p:nvPicPr>
        <p:blipFill>
          <a:blip r:embed="rId5"/>
          <a:stretch>
            <a:fillRect/>
          </a:stretch>
        </p:blipFill>
        <p:spPr>
          <a:xfrm>
            <a:off x="1582293" y="30918"/>
            <a:ext cx="5424564" cy="5424564"/>
          </a:xfrm>
          <a:prstGeom prst="rect">
            <a:avLst/>
          </a:prstGeom>
          <a:effectLst>
            <a:outerShdw blurRad="50800" dist="38100" dir="2700000" sx="102000" sy="102000" algn="tl" rotWithShape="0">
              <a:prstClr val="black">
                <a:alpha val="40000"/>
              </a:prstClr>
            </a:outerShdw>
          </a:effectLst>
        </p:spPr>
      </p:pic>
    </p:spTree>
    <p:extLst>
      <p:ext uri="{BB962C8B-B14F-4D97-AF65-F5344CB8AC3E}">
        <p14:creationId xmlns:p14="http://schemas.microsoft.com/office/powerpoint/2010/main" val="406213794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person looking at a car engine&#10;&#10;Description automatically generated">
            <a:extLst>
              <a:ext uri="{FF2B5EF4-FFF2-40B4-BE49-F238E27FC236}">
                <a16:creationId xmlns:a16="http://schemas.microsoft.com/office/drawing/2014/main" id="{5D3170AC-1380-D826-3B79-EC0DFC504C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9" y="0"/>
            <a:ext cx="9749396" cy="5486400"/>
          </a:xfrm>
          <a:prstGeom prst="rect">
            <a:avLst/>
          </a:prstGeom>
        </p:spPr>
      </p:pic>
    </p:spTree>
    <p:extLst>
      <p:ext uri="{BB962C8B-B14F-4D97-AF65-F5344CB8AC3E}">
        <p14:creationId xmlns:p14="http://schemas.microsoft.com/office/powerpoint/2010/main" val="1507329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816C9-579F-241C-E9BA-7332E4DAAFC8}"/>
            </a:ext>
          </a:extLst>
        </p:cNvPr>
        <p:cNvGrpSpPr/>
        <p:nvPr/>
      </p:nvGrpSpPr>
      <p:grpSpPr>
        <a:xfrm>
          <a:off x="0" y="0"/>
          <a:ext cx="0" cy="0"/>
          <a:chOff x="0" y="0"/>
          <a:chExt cx="0" cy="0"/>
        </a:xfrm>
      </p:grpSpPr>
      <p:pic>
        <p:nvPicPr>
          <p:cNvPr id="8" name="Picture 7" descr="Several papers with text on them&#10;&#10;Description automatically generated">
            <a:extLst>
              <a:ext uri="{FF2B5EF4-FFF2-40B4-BE49-F238E27FC236}">
                <a16:creationId xmlns:a16="http://schemas.microsoft.com/office/drawing/2014/main" id="{91AE8ED7-CC29-AFA5-631D-64895D532A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118"/>
            <a:ext cx="9756775" cy="5490552"/>
          </a:xfrm>
          <a:prstGeom prst="rect">
            <a:avLst/>
          </a:prstGeom>
        </p:spPr>
      </p:pic>
    </p:spTree>
    <p:extLst>
      <p:ext uri="{BB962C8B-B14F-4D97-AF65-F5344CB8AC3E}">
        <p14:creationId xmlns:p14="http://schemas.microsoft.com/office/powerpoint/2010/main" val="62034555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E1FAD-89B0-70A4-CEF6-D5462EFD894E}"/>
            </a:ext>
          </a:extLst>
        </p:cNvPr>
        <p:cNvGrpSpPr/>
        <p:nvPr/>
      </p:nvGrpSpPr>
      <p:grpSpPr>
        <a:xfrm>
          <a:off x="0" y="0"/>
          <a:ext cx="0" cy="0"/>
          <a:chOff x="0" y="0"/>
          <a:chExt cx="0" cy="0"/>
        </a:xfrm>
      </p:grpSpPr>
      <p:pic>
        <p:nvPicPr>
          <p:cNvPr id="3" name="Picture 2" descr="A group of people in suits standing in a row&#10;&#10;Description automatically generated">
            <a:extLst>
              <a:ext uri="{FF2B5EF4-FFF2-40B4-BE49-F238E27FC236}">
                <a16:creationId xmlns:a16="http://schemas.microsoft.com/office/drawing/2014/main" id="{1CF62BE9-7B39-042D-3B2B-7A2B668FB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6758"/>
            <a:ext cx="9756775" cy="5490552"/>
          </a:xfrm>
          <a:prstGeom prst="rect">
            <a:avLst/>
          </a:prstGeom>
        </p:spPr>
      </p:pic>
    </p:spTree>
    <p:extLst>
      <p:ext uri="{BB962C8B-B14F-4D97-AF65-F5344CB8AC3E}">
        <p14:creationId xmlns:p14="http://schemas.microsoft.com/office/powerpoint/2010/main" val="178806269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1A77A-0893-FDA2-E44C-717E1DA8ACF7}"/>
            </a:ext>
          </a:extLst>
        </p:cNvPr>
        <p:cNvGrpSpPr/>
        <p:nvPr/>
      </p:nvGrpSpPr>
      <p:grpSpPr>
        <a:xfrm>
          <a:off x="0" y="0"/>
          <a:ext cx="0" cy="0"/>
          <a:chOff x="0" y="0"/>
          <a:chExt cx="0" cy="0"/>
        </a:xfrm>
      </p:grpSpPr>
      <p:pic>
        <p:nvPicPr>
          <p:cNvPr id="4" name="Picture 3" descr="A person and a child looking at each other&#10;&#10;Description automatically generated">
            <a:extLst>
              <a:ext uri="{FF2B5EF4-FFF2-40B4-BE49-F238E27FC236}">
                <a16:creationId xmlns:a16="http://schemas.microsoft.com/office/drawing/2014/main" id="{6CEC25D6-554D-37B0-264A-0B3AA67725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9" y="0"/>
            <a:ext cx="9753086" cy="5488476"/>
          </a:xfrm>
          <a:prstGeom prst="rect">
            <a:avLst/>
          </a:prstGeom>
        </p:spPr>
      </p:pic>
    </p:spTree>
    <p:extLst>
      <p:ext uri="{BB962C8B-B14F-4D97-AF65-F5344CB8AC3E}">
        <p14:creationId xmlns:p14="http://schemas.microsoft.com/office/powerpoint/2010/main" val="182782524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86C02-95EA-D265-7FF7-33A3DFF5562A}"/>
            </a:ext>
          </a:extLst>
        </p:cNvPr>
        <p:cNvGrpSpPr/>
        <p:nvPr/>
      </p:nvGrpSpPr>
      <p:grpSpPr>
        <a:xfrm>
          <a:off x="0" y="0"/>
          <a:ext cx="0" cy="0"/>
          <a:chOff x="0" y="0"/>
          <a:chExt cx="0" cy="0"/>
        </a:xfrm>
      </p:grpSpPr>
      <p:pic>
        <p:nvPicPr>
          <p:cNvPr id="3" name="Picture 2" descr="A person and a child sitting on a couch looking at their phones&#10;&#10;Description automatically generated">
            <a:extLst>
              <a:ext uri="{FF2B5EF4-FFF2-40B4-BE49-F238E27FC236}">
                <a16:creationId xmlns:a16="http://schemas.microsoft.com/office/drawing/2014/main" id="{F51ECB4C-23D8-E084-2CFE-DEAE314276C0}"/>
              </a:ext>
            </a:extLst>
          </p:cNvPr>
          <p:cNvPicPr>
            <a:picLocks noChangeAspect="1"/>
          </p:cNvPicPr>
          <p:nvPr/>
        </p:nvPicPr>
        <p:blipFill>
          <a:blip r:embed="rId3">
            <a:extLst>
              <a:ext uri="{28A0092B-C50C-407E-A947-70E740481C1C}">
                <a14:useLocalDpi xmlns:a14="http://schemas.microsoft.com/office/drawing/2010/main" val="0"/>
              </a:ext>
            </a:extLst>
          </a:blip>
          <a:srcRect r="7291" b="4308"/>
          <a:stretch/>
        </p:blipFill>
        <p:spPr>
          <a:xfrm>
            <a:off x="-2" y="0"/>
            <a:ext cx="9756777" cy="5667153"/>
          </a:xfrm>
          <a:prstGeom prst="rect">
            <a:avLst/>
          </a:prstGeom>
        </p:spPr>
      </p:pic>
    </p:spTree>
    <p:extLst>
      <p:ext uri="{BB962C8B-B14F-4D97-AF65-F5344CB8AC3E}">
        <p14:creationId xmlns:p14="http://schemas.microsoft.com/office/powerpoint/2010/main" val="285948159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FFCD6-792B-14BF-978B-F3FB367CA0BE}"/>
            </a:ext>
          </a:extLst>
        </p:cNvPr>
        <p:cNvGrpSpPr/>
        <p:nvPr/>
      </p:nvGrpSpPr>
      <p:grpSpPr>
        <a:xfrm>
          <a:off x="0" y="0"/>
          <a:ext cx="0" cy="0"/>
          <a:chOff x="0" y="0"/>
          <a:chExt cx="0" cy="0"/>
        </a:xfrm>
      </p:grpSpPr>
      <p:pic>
        <p:nvPicPr>
          <p:cNvPr id="4" name="Picture 3" descr="A person and child sitting on a couch looking at their phones&#10;&#10;Description automatically generated">
            <a:extLst>
              <a:ext uri="{FF2B5EF4-FFF2-40B4-BE49-F238E27FC236}">
                <a16:creationId xmlns:a16="http://schemas.microsoft.com/office/drawing/2014/main" id="{D9EE43F7-860B-DFEC-A045-178F0FC51D67}"/>
              </a:ext>
            </a:extLst>
          </p:cNvPr>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61" b="8954"/>
          <a:stretch/>
        </p:blipFill>
        <p:spPr>
          <a:xfrm>
            <a:off x="-1" y="-255181"/>
            <a:ext cx="9756775" cy="5922334"/>
          </a:xfrm>
          <a:prstGeom prst="rect">
            <a:avLst/>
          </a:prstGeom>
        </p:spPr>
      </p:pic>
      <p:sp>
        <p:nvSpPr>
          <p:cNvPr id="5" name="TextBox 4">
            <a:extLst>
              <a:ext uri="{FF2B5EF4-FFF2-40B4-BE49-F238E27FC236}">
                <a16:creationId xmlns:a16="http://schemas.microsoft.com/office/drawing/2014/main" id="{4061FD2B-C32E-5E25-53F7-F9BE08166C11}"/>
              </a:ext>
            </a:extLst>
          </p:cNvPr>
          <p:cNvSpPr txBox="1"/>
          <p:nvPr/>
        </p:nvSpPr>
        <p:spPr>
          <a:xfrm>
            <a:off x="304495" y="-119406"/>
            <a:ext cx="457389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4800" dirty="0">
                <a:solidFill>
                  <a:schemeClr val="tx1"/>
                </a:solidFill>
                <a:latin typeface="Wellaway Alternate" pitchFamily="2" charset="0"/>
              </a:rPr>
              <a:t>Envelope               Conversations </a:t>
            </a:r>
          </a:p>
        </p:txBody>
      </p:sp>
      <p:sp>
        <p:nvSpPr>
          <p:cNvPr id="7" name="TextBox 6">
            <a:extLst>
              <a:ext uri="{FF2B5EF4-FFF2-40B4-BE49-F238E27FC236}">
                <a16:creationId xmlns:a16="http://schemas.microsoft.com/office/drawing/2014/main" id="{60A721BF-8A56-30B8-C2B3-B9EDDC8B2DCB}"/>
              </a:ext>
            </a:extLst>
          </p:cNvPr>
          <p:cNvSpPr txBox="1"/>
          <p:nvPr/>
        </p:nvSpPr>
        <p:spPr>
          <a:xfrm>
            <a:off x="1255235" y="-637594"/>
            <a:ext cx="1604922"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9600" dirty="0">
                <a:solidFill>
                  <a:schemeClr val="tx1"/>
                </a:solidFill>
                <a:latin typeface="Wellaway Alternate" pitchFamily="2" charset="0"/>
              </a:rPr>
              <a:t>#5: 30   </a:t>
            </a:r>
          </a:p>
        </p:txBody>
      </p:sp>
      <p:pic>
        <p:nvPicPr>
          <p:cNvPr id="10" name="Picture 9" descr="A screenshot of a blue screen&#10;&#10;Description automatically generated">
            <a:extLst>
              <a:ext uri="{FF2B5EF4-FFF2-40B4-BE49-F238E27FC236}">
                <a16:creationId xmlns:a16="http://schemas.microsoft.com/office/drawing/2014/main" id="{5A538EAE-81C1-1EC9-2CAF-F841D9379C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1832" y="942326"/>
            <a:ext cx="1694087" cy="3661109"/>
          </a:xfrm>
          <a:prstGeom prst="roundRect">
            <a:avLst>
              <a:gd name="adj" fmla="val 8594"/>
            </a:avLst>
          </a:prstGeom>
          <a:solidFill>
            <a:srgbClr val="FFFFFF">
              <a:shade val="85000"/>
            </a:srgbClr>
          </a:solidFill>
          <a:ln w="57150">
            <a:solidFill>
              <a:schemeClr val="tx1"/>
            </a:solidFill>
          </a:ln>
          <a:effectLst>
            <a:reflection blurRad="12700" stA="38000" endPos="28000" dist="5000" dir="5400000" sy="-100000" algn="bl" rotWithShape="0"/>
          </a:effectLst>
        </p:spPr>
      </p:pic>
      <p:pic>
        <p:nvPicPr>
          <p:cNvPr id="3" name="Picture 2" descr="A person and person sitting on a couch looking at their phones&#10;&#10;Description automatically generated">
            <a:extLst>
              <a:ext uri="{FF2B5EF4-FFF2-40B4-BE49-F238E27FC236}">
                <a16:creationId xmlns:a16="http://schemas.microsoft.com/office/drawing/2014/main" id="{D9D1BFC2-FB74-0BEB-4148-B2D5515F4B1E}"/>
              </a:ext>
            </a:extLst>
          </p:cNvPr>
          <p:cNvPicPr>
            <a:picLocks noChangeAspect="1"/>
          </p:cNvPicPr>
          <p:nvPr/>
        </p:nvPicPr>
        <p:blipFill>
          <a:blip r:embed="rId6">
            <a:extLst>
              <a:ext uri="{28A0092B-C50C-407E-A947-70E740481C1C}">
                <a14:useLocalDpi xmlns:a14="http://schemas.microsoft.com/office/drawing/2010/main" val="0"/>
              </a:ext>
            </a:extLst>
          </a:blip>
          <a:srcRect t="7293" b="29791"/>
          <a:stretch/>
        </p:blipFill>
        <p:spPr>
          <a:xfrm>
            <a:off x="-2" y="-255182"/>
            <a:ext cx="9781867" cy="5922333"/>
          </a:xfrm>
          <a:prstGeom prst="rect">
            <a:avLst/>
          </a:prstGeom>
        </p:spPr>
      </p:pic>
    </p:spTree>
    <p:extLst>
      <p:ext uri="{BB962C8B-B14F-4D97-AF65-F5344CB8AC3E}">
        <p14:creationId xmlns:p14="http://schemas.microsoft.com/office/powerpoint/2010/main" val="920421626"/>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9EB86-49DD-2C8E-D805-50165E1D2BBF}"/>
            </a:ext>
          </a:extLst>
        </p:cNvPr>
        <p:cNvGrpSpPr/>
        <p:nvPr/>
      </p:nvGrpSpPr>
      <p:grpSpPr>
        <a:xfrm>
          <a:off x="0" y="0"/>
          <a:ext cx="0" cy="0"/>
          <a:chOff x="0" y="0"/>
          <a:chExt cx="0" cy="0"/>
        </a:xfrm>
      </p:grpSpPr>
      <p:pic>
        <p:nvPicPr>
          <p:cNvPr id="4" name="Picture 3" descr="A group of people sitting around a table&#10;&#10;Description automatically generated">
            <a:extLst>
              <a:ext uri="{FF2B5EF4-FFF2-40B4-BE49-F238E27FC236}">
                <a16:creationId xmlns:a16="http://schemas.microsoft.com/office/drawing/2014/main" id="{EBCB9C70-3D31-0635-0A50-778BD5BD3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733123" cy="5477242"/>
          </a:xfrm>
          <a:prstGeom prst="rect">
            <a:avLst/>
          </a:prstGeom>
        </p:spPr>
      </p:pic>
    </p:spTree>
    <p:extLst>
      <p:ext uri="{BB962C8B-B14F-4D97-AF65-F5344CB8AC3E}">
        <p14:creationId xmlns:p14="http://schemas.microsoft.com/office/powerpoint/2010/main" val="156909843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E7D3"/>
        </a:solidFill>
        <a:effectLst/>
      </p:bgPr>
    </p:bg>
    <p:spTree>
      <p:nvGrpSpPr>
        <p:cNvPr id="1" name=""/>
        <p:cNvGrpSpPr/>
        <p:nvPr/>
      </p:nvGrpSpPr>
      <p:grpSpPr>
        <a:xfrm>
          <a:off x="0" y="0"/>
          <a:ext cx="0" cy="0"/>
          <a:chOff x="0" y="0"/>
          <a:chExt cx="0" cy="0"/>
        </a:xfrm>
      </p:grpSpPr>
      <p:pic>
        <p:nvPicPr>
          <p:cNvPr id="5" name="Picture 4" descr="A white and black text&#10;&#10;Description automatically generated">
            <a:extLst>
              <a:ext uri="{FF2B5EF4-FFF2-40B4-BE49-F238E27FC236}">
                <a16:creationId xmlns:a16="http://schemas.microsoft.com/office/drawing/2014/main" id="{DDA122ED-A1F1-8FFF-0190-0AD99DB5FA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89"/>
            <a:ext cx="9622911" cy="5415221"/>
          </a:xfrm>
          <a:prstGeom prst="rect">
            <a:avLst/>
          </a:prstGeom>
        </p:spPr>
      </p:pic>
    </p:spTree>
    <p:extLst>
      <p:ext uri="{BB962C8B-B14F-4D97-AF65-F5344CB8AC3E}">
        <p14:creationId xmlns:p14="http://schemas.microsoft.com/office/powerpoint/2010/main" val="379101755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AC9157-5FFB-C735-CDBB-1E80924E9177}"/>
            </a:ext>
          </a:extLst>
        </p:cNvPr>
        <p:cNvGrpSpPr/>
        <p:nvPr/>
      </p:nvGrpSpPr>
      <p:grpSpPr>
        <a:xfrm>
          <a:off x="0" y="0"/>
          <a:ext cx="0" cy="0"/>
          <a:chOff x="0" y="0"/>
          <a:chExt cx="0" cy="0"/>
        </a:xfrm>
      </p:grpSpPr>
      <p:pic>
        <p:nvPicPr>
          <p:cNvPr id="3" name="Picture 2" descr="A person and person looking at a car engine&#10;&#10;Description automatically generated">
            <a:extLst>
              <a:ext uri="{FF2B5EF4-FFF2-40B4-BE49-F238E27FC236}">
                <a16:creationId xmlns:a16="http://schemas.microsoft.com/office/drawing/2014/main" id="{9D2E3570-166D-9153-A483-D71628ACE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52" y="9158"/>
            <a:ext cx="9733123" cy="5477242"/>
          </a:xfrm>
          <a:prstGeom prst="rect">
            <a:avLst/>
          </a:prstGeom>
        </p:spPr>
      </p:pic>
    </p:spTree>
    <p:extLst>
      <p:ext uri="{BB962C8B-B14F-4D97-AF65-F5344CB8AC3E}">
        <p14:creationId xmlns:p14="http://schemas.microsoft.com/office/powerpoint/2010/main" val="1754431081"/>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93705-A187-EB4C-5069-7E84BFBE6EA4}"/>
            </a:ext>
          </a:extLst>
        </p:cNvPr>
        <p:cNvGrpSpPr/>
        <p:nvPr/>
      </p:nvGrpSpPr>
      <p:grpSpPr>
        <a:xfrm>
          <a:off x="0" y="0"/>
          <a:ext cx="0" cy="0"/>
          <a:chOff x="0" y="0"/>
          <a:chExt cx="0" cy="0"/>
        </a:xfrm>
      </p:grpSpPr>
      <p:pic>
        <p:nvPicPr>
          <p:cNvPr id="4" name="Picture 3" descr="A person and child looking up&#10;&#10;Description automatically generated">
            <a:extLst>
              <a:ext uri="{FF2B5EF4-FFF2-40B4-BE49-F238E27FC236}">
                <a16:creationId xmlns:a16="http://schemas.microsoft.com/office/drawing/2014/main" id="{A3A43ED3-ED9E-CE2A-1899-6D6DBFEA9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5" y="0"/>
            <a:ext cx="9733123" cy="5477242"/>
          </a:xfrm>
          <a:prstGeom prst="rect">
            <a:avLst/>
          </a:prstGeom>
        </p:spPr>
      </p:pic>
    </p:spTree>
    <p:extLst>
      <p:ext uri="{BB962C8B-B14F-4D97-AF65-F5344CB8AC3E}">
        <p14:creationId xmlns:p14="http://schemas.microsoft.com/office/powerpoint/2010/main" val="1654021844"/>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64152-B721-F183-92B8-E563FF2B62B6}"/>
            </a:ext>
          </a:extLst>
        </p:cNvPr>
        <p:cNvGrpSpPr/>
        <p:nvPr/>
      </p:nvGrpSpPr>
      <p:grpSpPr>
        <a:xfrm>
          <a:off x="0" y="0"/>
          <a:ext cx="0" cy="0"/>
          <a:chOff x="0" y="0"/>
          <a:chExt cx="0" cy="0"/>
        </a:xfrm>
      </p:grpSpPr>
      <p:pic>
        <p:nvPicPr>
          <p:cNvPr id="4" name="Picture 3" descr="A child looking up at a book&#10;&#10;Description automatically generated">
            <a:extLst>
              <a:ext uri="{FF2B5EF4-FFF2-40B4-BE49-F238E27FC236}">
                <a16:creationId xmlns:a16="http://schemas.microsoft.com/office/drawing/2014/main" id="{8344A482-59D8-C623-527E-C8373EF434F8}"/>
              </a:ext>
            </a:extLst>
          </p:cNvPr>
          <p:cNvPicPr>
            <a:picLocks noChangeAspect="1"/>
          </p:cNvPicPr>
          <p:nvPr/>
        </p:nvPicPr>
        <p:blipFill>
          <a:blip r:embed="rId3">
            <a:extLst>
              <a:ext uri="{28A0092B-C50C-407E-A947-70E740481C1C}">
                <a14:useLocalDpi xmlns:a14="http://schemas.microsoft.com/office/drawing/2010/main" val="0"/>
              </a:ext>
            </a:extLst>
          </a:blip>
          <a:srcRect r="26" b="3226"/>
          <a:stretch/>
        </p:blipFill>
        <p:spPr>
          <a:xfrm>
            <a:off x="0" y="0"/>
            <a:ext cx="10071737" cy="5486400"/>
          </a:xfrm>
          <a:prstGeom prst="rect">
            <a:avLst/>
          </a:prstGeom>
        </p:spPr>
      </p:pic>
    </p:spTree>
    <p:extLst>
      <p:ext uri="{BB962C8B-B14F-4D97-AF65-F5344CB8AC3E}">
        <p14:creationId xmlns:p14="http://schemas.microsoft.com/office/powerpoint/2010/main" val="169650207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a:extLst>
            <a:ext uri="{FF2B5EF4-FFF2-40B4-BE49-F238E27FC236}">
              <a16:creationId xmlns:a16="http://schemas.microsoft.com/office/drawing/2014/main" id="{8F45639E-967F-371E-261C-B963D97F42D5}"/>
            </a:ext>
          </a:extLst>
        </p:cNvPr>
        <p:cNvGrpSpPr/>
        <p:nvPr/>
      </p:nvGrpSpPr>
      <p:grpSpPr>
        <a:xfrm>
          <a:off x="0" y="0"/>
          <a:ext cx="0" cy="0"/>
          <a:chOff x="0" y="0"/>
          <a:chExt cx="0" cy="0"/>
        </a:xfrm>
      </p:grpSpPr>
      <p:pic>
        <p:nvPicPr>
          <p:cNvPr id="3" name="Picture 2" descr="A close-up of a person laughing&#10;&#10;Description automatically generated">
            <a:extLst>
              <a:ext uri="{FF2B5EF4-FFF2-40B4-BE49-F238E27FC236}">
                <a16:creationId xmlns:a16="http://schemas.microsoft.com/office/drawing/2014/main" id="{A3B168E7-AE4F-F4D7-995A-E16818A4D6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749396" cy="5486400"/>
          </a:xfrm>
          <a:prstGeom prst="rect">
            <a:avLst/>
          </a:prstGeom>
        </p:spPr>
      </p:pic>
    </p:spTree>
    <p:extLst>
      <p:ext uri="{BB962C8B-B14F-4D97-AF65-F5344CB8AC3E}">
        <p14:creationId xmlns:p14="http://schemas.microsoft.com/office/powerpoint/2010/main" val="309520617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5A255-6DBD-7F0B-BF96-F65A3F9DBFBC}"/>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2012FF16-FEA8-F8AF-68E9-065F2EAB2020}"/>
              </a:ext>
            </a:extLst>
          </p:cNvPr>
          <p:cNvSpPr>
            <a:spLocks noGrp="1"/>
          </p:cNvSpPr>
          <p:nvPr>
            <p:ph type="subTitle" idx="1"/>
          </p:nvPr>
        </p:nvSpPr>
        <p:spPr/>
        <p:txBody>
          <a:bodyPr/>
          <a:lstStyle/>
          <a:p>
            <a:r>
              <a:rPr lang="en-US" dirty="0"/>
              <a:t>YearThree@2x-100.jpg</a:t>
            </a:r>
          </a:p>
        </p:txBody>
      </p:sp>
      <p:pic>
        <p:nvPicPr>
          <p:cNvPr id="9" name="Picture 8" descr="A diagram of a challenge&#10;&#10;Description automatically generated">
            <a:extLst>
              <a:ext uri="{FF2B5EF4-FFF2-40B4-BE49-F238E27FC236}">
                <a16:creationId xmlns:a16="http://schemas.microsoft.com/office/drawing/2014/main" id="{F5B97C3F-7448-4A28-DF7B-202843BDA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5" y="0"/>
            <a:ext cx="9753600" cy="5486400"/>
          </a:xfrm>
          <a:prstGeom prst="rect">
            <a:avLst/>
          </a:prstGeom>
        </p:spPr>
      </p:pic>
    </p:spTree>
    <p:extLst>
      <p:ext uri="{BB962C8B-B14F-4D97-AF65-F5344CB8AC3E}">
        <p14:creationId xmlns:p14="http://schemas.microsoft.com/office/powerpoint/2010/main" val="2880349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9030B-D46D-F80B-E9F8-26C1912BA6CC}"/>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062CB3A9-9715-ED49-C952-77BD8B6A6C71}"/>
              </a:ext>
            </a:extLst>
          </p:cNvPr>
          <p:cNvSpPr>
            <a:spLocks noGrp="1"/>
          </p:cNvSpPr>
          <p:nvPr>
            <p:ph type="subTitle" idx="1"/>
          </p:nvPr>
        </p:nvSpPr>
        <p:spPr/>
        <p:txBody>
          <a:bodyPr/>
          <a:lstStyle/>
          <a:p>
            <a:r>
              <a:rPr lang="en-US" dirty="0"/>
              <a:t>YearThree@2x-100.jpg</a:t>
            </a:r>
          </a:p>
        </p:txBody>
      </p:sp>
      <p:pic>
        <p:nvPicPr>
          <p:cNvPr id="7" name="Picture 6" descr="A diagram of a course&#10;&#10;Description automatically generated with medium confidence">
            <a:extLst>
              <a:ext uri="{FF2B5EF4-FFF2-40B4-BE49-F238E27FC236}">
                <a16:creationId xmlns:a16="http://schemas.microsoft.com/office/drawing/2014/main" id="{0E7577E5-2441-B502-98A7-198E07BBA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7" y="-308610"/>
            <a:ext cx="9755188" cy="5487293"/>
          </a:xfrm>
          <a:prstGeom prst="rect">
            <a:avLst/>
          </a:prstGeom>
        </p:spPr>
      </p:pic>
    </p:spTree>
    <p:extLst>
      <p:ext uri="{BB962C8B-B14F-4D97-AF65-F5344CB8AC3E}">
        <p14:creationId xmlns:p14="http://schemas.microsoft.com/office/powerpoint/2010/main" val="3957850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51515"/>
        </a:solidFill>
        <a:effectLst/>
      </p:bgPr>
    </p:bg>
    <p:spTree>
      <p:nvGrpSpPr>
        <p:cNvPr id="1" name=""/>
        <p:cNvGrpSpPr/>
        <p:nvPr/>
      </p:nvGrpSpPr>
      <p:grpSpPr>
        <a:xfrm>
          <a:off x="0" y="0"/>
          <a:ext cx="0" cy="0"/>
          <a:chOff x="0" y="0"/>
          <a:chExt cx="0" cy="0"/>
        </a:xfrm>
      </p:grpSpPr>
      <p:pic>
        <p:nvPicPr>
          <p:cNvPr id="5" name="Picture 4" descr="A path through a forest&#10;&#10;Description automatically generated">
            <a:extLst>
              <a:ext uri="{FF2B5EF4-FFF2-40B4-BE49-F238E27FC236}">
                <a16:creationId xmlns:a16="http://schemas.microsoft.com/office/drawing/2014/main" id="{BC94D083-6B6A-794E-95DF-22CB204989B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87" y="0"/>
            <a:ext cx="9789460" cy="5486400"/>
          </a:xfrm>
          <a:prstGeom prst="rect">
            <a:avLst/>
          </a:prstGeom>
        </p:spPr>
      </p:pic>
      <p:sp>
        <p:nvSpPr>
          <p:cNvPr id="180" name="3 years of engagement for a lifetime of enrichment.…"/>
          <p:cNvSpPr txBox="1"/>
          <p:nvPr/>
        </p:nvSpPr>
        <p:spPr>
          <a:xfrm>
            <a:off x="638751" y="2706509"/>
            <a:ext cx="8479273" cy="3365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0320" tIns="20320" rIns="20320" bIns="20320" anchor="ctr">
            <a:spAutoFit/>
          </a:bodyPr>
          <a:lstStyle/>
          <a:p>
            <a:pPr>
              <a:defRPr sz="4000">
                <a:solidFill>
                  <a:srgbClr val="FFFFFF"/>
                </a:solidFill>
                <a:latin typeface="Founders Grotesk Regular"/>
                <a:ea typeface="Founders Grotesk Regular"/>
                <a:cs typeface="Founders Grotesk Regular"/>
                <a:sym typeface="Founders Grotesk"/>
              </a:defRPr>
            </a:pPr>
            <a:r>
              <a:rPr sz="1920" dirty="0">
                <a:latin typeface="NeueHaasGroteskDisp Pro Md" panose="020B0504020202020204" pitchFamily="34" charset="77"/>
                <a:ea typeface="Helvetica Neue" panose="02000503000000020004" pitchFamily="2" charset="0"/>
                <a:cs typeface="Helvetica Neue" panose="02000503000000020004" pitchFamily="2" charset="0"/>
              </a:rPr>
              <a:t>3 years of engagement for a lifetime of </a:t>
            </a:r>
            <a:r>
              <a:rPr lang="en-US" sz="1920" dirty="0">
                <a:latin typeface="NeueHaasGroteskDisp Pro Md" panose="020B0504020202020204" pitchFamily="34" charset="77"/>
                <a:ea typeface="Helvetica Neue" panose="02000503000000020004" pitchFamily="2" charset="0"/>
                <a:cs typeface="Helvetica Neue" panose="02000503000000020004" pitchFamily="2" charset="0"/>
              </a:rPr>
              <a:t>fulfillment</a:t>
            </a:r>
            <a:r>
              <a:rPr sz="1920" dirty="0">
                <a:latin typeface="NeueHaasGroteskDisp Pro Md" panose="020B0504020202020204" pitchFamily="34" charset="77"/>
                <a:ea typeface="Helvetica Neue" panose="02000503000000020004" pitchFamily="2" charset="0"/>
                <a:cs typeface="Helvetica Neue" panose="02000503000000020004" pitchFamily="2" charset="0"/>
              </a:rPr>
              <a:t>. </a:t>
            </a:r>
          </a:p>
        </p:txBody>
      </p:sp>
      <p:pic>
        <p:nvPicPr>
          <p:cNvPr id="6" name="Picture 5">
            <a:extLst>
              <a:ext uri="{FF2B5EF4-FFF2-40B4-BE49-F238E27FC236}">
                <a16:creationId xmlns:a16="http://schemas.microsoft.com/office/drawing/2014/main" id="{43E6609D-E2ED-B0B8-1F0D-962A3F10E95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16680" y="4463051"/>
            <a:ext cx="861513" cy="609363"/>
          </a:xfrm>
          <a:prstGeom prst="rect">
            <a:avLst/>
          </a:prstGeom>
        </p:spPr>
      </p:pic>
      <p:pic>
        <p:nvPicPr>
          <p:cNvPr id="8" name="Picture 7">
            <a:extLst>
              <a:ext uri="{FF2B5EF4-FFF2-40B4-BE49-F238E27FC236}">
                <a16:creationId xmlns:a16="http://schemas.microsoft.com/office/drawing/2014/main" id="{FCF6D2C9-76B7-9BC4-532E-04FB4E961EB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44105" y="1864018"/>
            <a:ext cx="4068564" cy="544839"/>
          </a:xfrm>
          <a:prstGeom prst="rect">
            <a:avLst/>
          </a:prstGeom>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DD5CC-74EF-6E42-7BCE-BA96336653F0}"/>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55E122EA-8ACB-0F0A-4B6B-4EAD34961A36}"/>
              </a:ext>
            </a:extLst>
          </p:cNvPr>
          <p:cNvPicPr>
            <a:picLocks noChangeAspect="1"/>
          </p:cNvPicPr>
          <p:nvPr/>
        </p:nvPicPr>
        <p:blipFill>
          <a:blip r:embed="rId3"/>
          <a:stretch>
            <a:fillRect/>
          </a:stretch>
        </p:blipFill>
        <p:spPr>
          <a:xfrm>
            <a:off x="-533847" y="-154782"/>
            <a:ext cx="11353034" cy="5831655"/>
          </a:xfrm>
          <a:prstGeom prst="rect">
            <a:avLst/>
          </a:prstGeom>
        </p:spPr>
      </p:pic>
      <p:sp>
        <p:nvSpPr>
          <p:cNvPr id="254" name="AION Path is set to launch January of 2025:…">
            <a:extLst>
              <a:ext uri="{FF2B5EF4-FFF2-40B4-BE49-F238E27FC236}">
                <a16:creationId xmlns:a16="http://schemas.microsoft.com/office/drawing/2014/main" id="{FE86DF66-C5F8-A99F-1294-F31D05C39A48}"/>
              </a:ext>
            </a:extLst>
          </p:cNvPr>
          <p:cNvSpPr txBox="1"/>
          <p:nvPr/>
        </p:nvSpPr>
        <p:spPr>
          <a:xfrm>
            <a:off x="-22928" y="3647376"/>
            <a:ext cx="5165598" cy="16468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8" rIns="18288">
            <a:normAutofit/>
          </a:bodyPr>
          <a:lstStyle/>
          <a:p>
            <a:pPr algn="l" defTabSz="182880">
              <a:defRPr sz="3600">
                <a:solidFill>
                  <a:srgbClr val="000000"/>
                </a:solidFill>
                <a:latin typeface="Founders Grotesk Regular"/>
                <a:ea typeface="Founders Grotesk Regular"/>
                <a:cs typeface="Founders Grotesk Regular"/>
                <a:sym typeface="Founders Grotesk"/>
              </a:defRPr>
            </a:pPr>
            <a:r>
              <a:rPr lang="en-US" sz="2600" dirty="0">
                <a:solidFill>
                  <a:schemeClr val="bg2"/>
                </a:solidFill>
                <a:latin typeface="Calibri" panose="020F0502020204030204" pitchFamily="34" charset="0"/>
                <a:cs typeface="Calibri" panose="020F0502020204030204" pitchFamily="34" charset="0"/>
              </a:rPr>
              <a:t>Rally for all dads </a:t>
            </a:r>
          </a:p>
          <a:p>
            <a:pPr algn="l" defTabSz="182880">
              <a:defRPr sz="3600">
                <a:solidFill>
                  <a:srgbClr val="000000"/>
                </a:solidFill>
                <a:latin typeface="Founders Grotesk Regular"/>
                <a:ea typeface="Founders Grotesk Regular"/>
                <a:cs typeface="Founders Grotesk Regular"/>
                <a:sym typeface="Founders Grotesk"/>
              </a:defRPr>
            </a:pPr>
            <a:r>
              <a:rPr lang="en-US" sz="2600" dirty="0">
                <a:solidFill>
                  <a:srgbClr val="FF0000"/>
                </a:solidFill>
                <a:latin typeface="Calibri" panose="020F0502020204030204" pitchFamily="34" charset="0"/>
                <a:cs typeface="Calibri" panose="020F0502020204030204" pitchFamily="34" charset="0"/>
              </a:rPr>
              <a:t>[date/time/place]</a:t>
            </a:r>
            <a:br>
              <a:rPr lang="en-US" sz="1440" dirty="0">
                <a:solidFill>
                  <a:schemeClr val="bg2"/>
                </a:solidFill>
                <a:latin typeface="Calibri" panose="020F0502020204030204" pitchFamily="34" charset="0"/>
                <a:cs typeface="Calibri" panose="020F0502020204030204" pitchFamily="34" charset="0"/>
              </a:rPr>
            </a:br>
            <a:endParaRPr lang="en-US" sz="1440" u="sng" dirty="0">
              <a:solidFill>
                <a:schemeClr val="accent5"/>
              </a:solidFill>
              <a:latin typeface="Calibri" panose="020F0502020204030204" pitchFamily="34" charset="0"/>
              <a:cs typeface="Calibri" panose="020F0502020204030204" pitchFamily="34" charset="0"/>
            </a:endParaRPr>
          </a:p>
          <a:p>
            <a:pPr algn="l" defTabSz="182880">
              <a:defRPr sz="3600">
                <a:solidFill>
                  <a:srgbClr val="000000"/>
                </a:solidFill>
                <a:latin typeface="Founders Grotesk Regular"/>
                <a:ea typeface="Founders Grotesk Regular"/>
                <a:cs typeface="Founders Grotesk Regular"/>
                <a:sym typeface="Founders Grotesk"/>
              </a:defRPr>
            </a:pPr>
            <a:endParaRPr lang="en-US" sz="1440" u="sng" dirty="0">
              <a:solidFill>
                <a:schemeClr val="bg2"/>
              </a:solidFill>
              <a:latin typeface="NeueHaasGroteskText Pro" panose="020B0504020202020204" pitchFamily="34" charset="77"/>
              <a:hlinkClick r:id="" action="ppaction://noaction">
                <a:extLst>
                  <a:ext uri="{A12FA001-AC4F-418D-AE19-62706E023703}">
                    <ahyp:hlinkClr xmlns:ahyp="http://schemas.microsoft.com/office/drawing/2018/hyperlinkcolor" val="tx"/>
                  </a:ext>
                </a:extLst>
              </a:hlinkClick>
            </a:endParaRPr>
          </a:p>
        </p:txBody>
      </p:sp>
      <p:sp>
        <p:nvSpPr>
          <p:cNvPr id="2" name="AION Path is set to launch January of 2025:…">
            <a:extLst>
              <a:ext uri="{FF2B5EF4-FFF2-40B4-BE49-F238E27FC236}">
                <a16:creationId xmlns:a16="http://schemas.microsoft.com/office/drawing/2014/main" id="{B2CDBD54-1F05-C0FD-436E-916F607AEA63}"/>
              </a:ext>
            </a:extLst>
          </p:cNvPr>
          <p:cNvSpPr txBox="1"/>
          <p:nvPr/>
        </p:nvSpPr>
        <p:spPr>
          <a:xfrm>
            <a:off x="880012" y="192155"/>
            <a:ext cx="8248305" cy="16468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8" rIns="18288">
            <a:normAutofit/>
          </a:bodyPr>
          <a:lstStyle/>
          <a:p>
            <a:pPr defTabSz="182880">
              <a:spcBef>
                <a:spcPts val="600"/>
              </a:spcBef>
              <a:spcAft>
                <a:spcPts val="600"/>
              </a:spcAft>
              <a:defRPr sz="3600" b="1">
                <a:solidFill>
                  <a:srgbClr val="000000"/>
                </a:solidFill>
                <a:latin typeface="Founders Grotesk Bold"/>
                <a:ea typeface="Founders Grotesk Bold"/>
                <a:cs typeface="Founders Grotesk Bold"/>
                <a:sym typeface="Founders Grotesk"/>
              </a:defRPr>
            </a:pPr>
            <a:r>
              <a:rPr lang="en-US" sz="3840" dirty="0">
                <a:solidFill>
                  <a:schemeClr val="bg2"/>
                </a:solidFill>
                <a:latin typeface="Calibri" panose="020F0502020204030204" pitchFamily="34" charset="0"/>
                <a:cs typeface="Calibri" panose="020F0502020204030204" pitchFamily="34" charset="0"/>
              </a:rPr>
              <a:t>Register today.  </a:t>
            </a:r>
          </a:p>
          <a:p>
            <a:pPr defTabSz="182880">
              <a:spcBef>
                <a:spcPts val="600"/>
              </a:spcBef>
              <a:spcAft>
                <a:spcPts val="600"/>
              </a:spcAft>
              <a:defRPr sz="3600" b="1">
                <a:solidFill>
                  <a:srgbClr val="000000"/>
                </a:solidFill>
                <a:latin typeface="Founders Grotesk Bold"/>
                <a:ea typeface="Founders Grotesk Bold"/>
                <a:cs typeface="Founders Grotesk Bold"/>
                <a:sym typeface="Founders Grotesk"/>
              </a:defRPr>
            </a:pPr>
            <a:r>
              <a:rPr lang="en-US" sz="2800" dirty="0">
                <a:solidFill>
                  <a:schemeClr val="bg2"/>
                </a:solidFill>
                <a:latin typeface="Calibri" panose="020F0502020204030204" pitchFamily="34" charset="0"/>
                <a:cs typeface="Calibri" panose="020F0502020204030204" pitchFamily="34" charset="0"/>
              </a:rPr>
              <a:t>Your Starter Kit will arrive in 5-7 days. </a:t>
            </a:r>
          </a:p>
        </p:txBody>
      </p:sp>
      <p:pic>
        <p:nvPicPr>
          <p:cNvPr id="6" name="Picture 5" descr="A qr code on a white background&#10;&#10;AI-generated content may be incorrect.">
            <a:extLst>
              <a:ext uri="{FF2B5EF4-FFF2-40B4-BE49-F238E27FC236}">
                <a16:creationId xmlns:a16="http://schemas.microsoft.com/office/drawing/2014/main" id="{6C401AE6-9A8E-AECC-C0E3-FC0388662E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0281" y="3594299"/>
            <a:ext cx="1699946" cy="1699946"/>
          </a:xfrm>
          <a:prstGeom prst="rect">
            <a:avLst/>
          </a:prstGeom>
        </p:spPr>
      </p:pic>
      <p:sp>
        <p:nvSpPr>
          <p:cNvPr id="3" name="AION Path is set to launch January of 2025:…">
            <a:extLst>
              <a:ext uri="{FF2B5EF4-FFF2-40B4-BE49-F238E27FC236}">
                <a16:creationId xmlns:a16="http://schemas.microsoft.com/office/drawing/2014/main" id="{D508B0BF-955A-C0D4-920C-F8522E53A979}"/>
              </a:ext>
            </a:extLst>
          </p:cNvPr>
          <p:cNvSpPr txBox="1"/>
          <p:nvPr/>
        </p:nvSpPr>
        <p:spPr>
          <a:xfrm>
            <a:off x="4775517" y="4635358"/>
            <a:ext cx="2897670" cy="747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18288" rIns="18288">
            <a:normAutofit/>
          </a:bodyPr>
          <a:lstStyle/>
          <a:p>
            <a:pPr algn="l" defTabSz="182880">
              <a:defRPr sz="3600">
                <a:solidFill>
                  <a:srgbClr val="000000"/>
                </a:solidFill>
                <a:latin typeface="Founders Grotesk Regular"/>
                <a:ea typeface="Founders Grotesk Regular"/>
                <a:cs typeface="Founders Grotesk Regular"/>
                <a:sym typeface="Founders Grotesk"/>
              </a:defRPr>
            </a:pPr>
            <a:r>
              <a:rPr lang="en-US" sz="1800" dirty="0">
                <a:solidFill>
                  <a:schemeClr val="bg2"/>
                </a:solidFill>
                <a:latin typeface="Calibri" panose="020F0502020204030204" pitchFamily="34" charset="0"/>
                <a:cs typeface="Calibri" panose="020F0502020204030204" pitchFamily="34" charset="0"/>
              </a:rPr>
              <a:t>Scan QR code to register</a:t>
            </a:r>
          </a:p>
          <a:p>
            <a:pPr algn="l" defTabSz="182880">
              <a:defRPr sz="3600">
                <a:solidFill>
                  <a:srgbClr val="000000"/>
                </a:solidFill>
                <a:latin typeface="Founders Grotesk Regular"/>
                <a:ea typeface="Founders Grotesk Regular"/>
                <a:cs typeface="Founders Grotesk Regular"/>
                <a:sym typeface="Founders Grotesk"/>
              </a:defRPr>
            </a:pPr>
            <a:r>
              <a:rPr lang="en-US" sz="1800" dirty="0">
                <a:solidFill>
                  <a:schemeClr val="bg2"/>
                </a:solidFill>
                <a:latin typeface="Calibri" panose="020F0502020204030204" pitchFamily="34" charset="0"/>
                <a:cs typeface="Calibri" panose="020F0502020204030204" pitchFamily="34" charset="0"/>
              </a:rPr>
              <a:t>Or go to </a:t>
            </a:r>
            <a:r>
              <a:rPr lang="en-US" sz="1800" dirty="0" err="1">
                <a:solidFill>
                  <a:schemeClr val="bg2"/>
                </a:solidFill>
                <a:latin typeface="Calibri" panose="020F0502020204030204" pitchFamily="34" charset="0"/>
                <a:cs typeface="Calibri" panose="020F0502020204030204" pitchFamily="34" charset="0"/>
              </a:rPr>
              <a:t>www.aionpath.com</a:t>
            </a:r>
            <a:r>
              <a:rPr lang="en-US" sz="1800" dirty="0">
                <a:solidFill>
                  <a:schemeClr val="bg2"/>
                </a:solidFill>
                <a:latin typeface="Neue Haas Grotesk Text Pro" panose="020B0504020202020204" pitchFamily="34" charset="77"/>
              </a:rPr>
              <a:t> </a:t>
            </a:r>
          </a:p>
          <a:p>
            <a:pPr algn="l" defTabSz="182880">
              <a:defRPr sz="3600">
                <a:solidFill>
                  <a:srgbClr val="000000"/>
                </a:solidFill>
                <a:latin typeface="Founders Grotesk Regular"/>
                <a:ea typeface="Founders Grotesk Regular"/>
                <a:cs typeface="Founders Grotesk Regular"/>
                <a:sym typeface="Founders Grotesk"/>
              </a:defRPr>
            </a:pPr>
            <a:endParaRPr lang="en-US" sz="1800" u="sng" dirty="0">
              <a:solidFill>
                <a:schemeClr val="accent5"/>
              </a:solidFill>
              <a:latin typeface="Neue Haas Grotesk Text Pro" panose="020B0504020202020204" pitchFamily="34" charset="77"/>
            </a:endParaRPr>
          </a:p>
          <a:p>
            <a:pPr algn="l" defTabSz="182880">
              <a:defRPr sz="3600">
                <a:solidFill>
                  <a:srgbClr val="000000"/>
                </a:solidFill>
                <a:latin typeface="Founders Grotesk Regular"/>
                <a:ea typeface="Founders Grotesk Regular"/>
                <a:cs typeface="Founders Grotesk Regular"/>
                <a:sym typeface="Founders Grotesk"/>
              </a:defRPr>
            </a:pPr>
            <a:endParaRPr lang="en-US" sz="1440" u="sng" dirty="0">
              <a:solidFill>
                <a:schemeClr val="bg2"/>
              </a:solidFill>
              <a:latin typeface="NeueHaasGroteskText Pro" panose="020B0504020202020204" pitchFamily="34" charset="77"/>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79042730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156925-7A52-BB09-9252-2C1436AE345B}"/>
            </a:ext>
          </a:extLst>
        </p:cNvPr>
        <p:cNvGrpSpPr/>
        <p:nvPr/>
      </p:nvGrpSpPr>
      <p:grpSpPr>
        <a:xfrm>
          <a:off x="0" y="0"/>
          <a:ext cx="0" cy="0"/>
          <a:chOff x="0" y="0"/>
          <a:chExt cx="0" cy="0"/>
        </a:xfrm>
      </p:grpSpPr>
      <p:pic>
        <p:nvPicPr>
          <p:cNvPr id="11" name="Picture 10" descr="A diagram of a home plate&#10;&#10;Description automatically generated">
            <a:extLst>
              <a:ext uri="{FF2B5EF4-FFF2-40B4-BE49-F238E27FC236}">
                <a16:creationId xmlns:a16="http://schemas.microsoft.com/office/drawing/2014/main" id="{903F3D38-CE3D-BE89-F5B2-D40634D83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749396" cy="5486400"/>
          </a:xfrm>
          <a:prstGeom prst="rect">
            <a:avLst/>
          </a:prstGeom>
        </p:spPr>
      </p:pic>
    </p:spTree>
    <p:extLst>
      <p:ext uri="{BB962C8B-B14F-4D97-AF65-F5344CB8AC3E}">
        <p14:creationId xmlns:p14="http://schemas.microsoft.com/office/powerpoint/2010/main" val="98113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But the hard truth is, Christians are losing the next generation to an enemy intent to that end. Children are increasingly seeing faith as universal, Church as irrelevant, the Bible as a partially true self-help book and God as one of many. Even kids goi"/>
          <p:cNvSpPr txBox="1"/>
          <p:nvPr/>
        </p:nvSpPr>
        <p:spPr>
          <a:xfrm>
            <a:off x="800692" y="3930284"/>
            <a:ext cx="5488483" cy="310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0320" tIns="20320" rIns="20320" bIns="20320" anchor="ctr">
            <a:spAutoFit/>
          </a:bodyPr>
          <a:lstStyle>
            <a:lvl1pPr algn="l">
              <a:defRPr sz="3600">
                <a:solidFill>
                  <a:srgbClr val="FFFFFF"/>
                </a:solidFill>
                <a:latin typeface="Founders Grotesk Regular"/>
                <a:ea typeface="Founders Grotesk Regular"/>
                <a:cs typeface="Founders Grotesk Regular"/>
                <a:sym typeface="Founders Grotesk"/>
              </a:defRPr>
            </a:lvl1pPr>
          </a:lstStyle>
          <a:p>
            <a:pPr>
              <a:lnSpc>
                <a:spcPts val="2080"/>
              </a:lnSpc>
            </a:pPr>
            <a:endParaRPr sz="1920" dirty="0">
              <a:solidFill>
                <a:schemeClr val="bg2"/>
              </a:solidFill>
              <a:latin typeface="NeueHaasGroteskDisp Pro Lt" panose="020B0204020202020204" pitchFamily="34" charset="77"/>
              <a:ea typeface="Helvetica Neue" panose="02000503000000020004" pitchFamily="2" charset="0"/>
              <a:cs typeface="Helvetica Neue" panose="02000503000000020004" pitchFamily="2" charset="0"/>
            </a:endParaRPr>
          </a:p>
        </p:txBody>
      </p:sp>
      <p:pic>
        <p:nvPicPr>
          <p:cNvPr id="9" name="Picture 8">
            <a:extLst>
              <a:ext uri="{FF2B5EF4-FFF2-40B4-BE49-F238E27FC236}">
                <a16:creationId xmlns:a16="http://schemas.microsoft.com/office/drawing/2014/main" id="{127B1875-1F44-4DFC-2FE1-54D165186B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0142" y="4804194"/>
            <a:ext cx="416560" cy="294640"/>
          </a:xfrm>
          <a:prstGeom prst="rect">
            <a:avLst/>
          </a:prstGeom>
        </p:spPr>
      </p:pic>
      <p:pic>
        <p:nvPicPr>
          <p:cNvPr id="3" name="Picture 2" descr="Two people looking at each other&#10;&#10;Description automatically generated">
            <a:extLst>
              <a:ext uri="{FF2B5EF4-FFF2-40B4-BE49-F238E27FC236}">
                <a16:creationId xmlns:a16="http://schemas.microsoft.com/office/drawing/2014/main" id="{22EDE76B-F893-FEEC-3C49-F9505AF17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854140" cy="5545344"/>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82FDFE-154F-8499-A086-2163C3D22E62}"/>
              </a:ext>
            </a:extLst>
          </p:cNvPr>
          <p:cNvSpPr txBox="1"/>
          <p:nvPr/>
        </p:nvSpPr>
        <p:spPr>
          <a:xfrm>
            <a:off x="10099850" y="4538546"/>
            <a:ext cx="184731" cy="240066"/>
          </a:xfrm>
          <a:prstGeom prst="rect">
            <a:avLst/>
          </a:prstGeom>
          <a:noFill/>
        </p:spPr>
        <p:txBody>
          <a:bodyPr wrap="none" rtlCol="0">
            <a:spAutoFit/>
          </a:bodyPr>
          <a:lstStyle/>
          <a:p>
            <a:endParaRPr lang="en-US" dirty="0"/>
          </a:p>
        </p:txBody>
      </p:sp>
      <p:pic>
        <p:nvPicPr>
          <p:cNvPr id="7" name="Picture 6" descr="A family with a baby and graph&#10;&#10;Description automatically generated">
            <a:extLst>
              <a:ext uri="{FF2B5EF4-FFF2-40B4-BE49-F238E27FC236}">
                <a16:creationId xmlns:a16="http://schemas.microsoft.com/office/drawing/2014/main" id="{030F1BDB-923D-C572-4473-9A7C3BF2CF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753087" cy="5488477"/>
          </a:xfrm>
          <a:prstGeom prst="rect">
            <a:avLst/>
          </a:prstGeom>
        </p:spPr>
      </p:pic>
    </p:spTree>
    <p:extLst>
      <p:ext uri="{BB962C8B-B14F-4D97-AF65-F5344CB8AC3E}">
        <p14:creationId xmlns:p14="http://schemas.microsoft.com/office/powerpoint/2010/main" val="3967247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7CD00-5276-AF25-2545-5DE0683A1AD9}"/>
            </a:ext>
          </a:extLst>
        </p:cNvPr>
        <p:cNvGrpSpPr/>
        <p:nvPr/>
      </p:nvGrpSpPr>
      <p:grpSpPr>
        <a:xfrm>
          <a:off x="0" y="0"/>
          <a:ext cx="0" cy="0"/>
          <a:chOff x="0" y="0"/>
          <a:chExt cx="0" cy="0"/>
        </a:xfrm>
      </p:grpSpPr>
      <p:pic>
        <p:nvPicPr>
          <p:cNvPr id="9" name="Picture 8" descr="A person looking at another person&#10;&#10;Description automatically generated">
            <a:extLst>
              <a:ext uri="{FF2B5EF4-FFF2-40B4-BE49-F238E27FC236}">
                <a16:creationId xmlns:a16="http://schemas.microsoft.com/office/drawing/2014/main" id="{11E64856-4F1F-3859-FBA8-2BDDACF24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756775" cy="6213458"/>
          </a:xfrm>
          <a:prstGeom prst="rect">
            <a:avLst/>
          </a:prstGeom>
        </p:spPr>
      </p:pic>
    </p:spTree>
    <p:extLst>
      <p:ext uri="{BB962C8B-B14F-4D97-AF65-F5344CB8AC3E}">
        <p14:creationId xmlns:p14="http://schemas.microsoft.com/office/powerpoint/2010/main" val="2525221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52DA0D6-7371-83C6-9F09-DB6A77D00267}"/>
              </a:ext>
            </a:extLst>
          </p:cNvPr>
          <p:cNvPicPr>
            <a:picLocks noChangeAspect="1"/>
          </p:cNvPicPr>
          <p:nvPr/>
        </p:nvPicPr>
        <p:blipFill>
          <a:blip r:embed="rId3">
            <a:alphaModFix amt="26000"/>
            <a:extLst>
              <a:ext uri="{28A0092B-C50C-407E-A947-70E740481C1C}">
                <a14:useLocalDpi xmlns:a14="http://schemas.microsoft.com/office/drawing/2010/main"/>
              </a:ext>
            </a:extLst>
          </a:blip>
          <a:stretch>
            <a:fillRect/>
          </a:stretch>
        </p:blipFill>
        <p:spPr>
          <a:xfrm>
            <a:off x="189363" y="4232403"/>
            <a:ext cx="9449986" cy="1377548"/>
          </a:xfrm>
          <a:prstGeom prst="rect">
            <a:avLst/>
          </a:prstGeom>
        </p:spPr>
      </p:pic>
      <p:pic>
        <p:nvPicPr>
          <p:cNvPr id="8" name="Picture 7">
            <a:extLst>
              <a:ext uri="{FF2B5EF4-FFF2-40B4-BE49-F238E27FC236}">
                <a16:creationId xmlns:a16="http://schemas.microsoft.com/office/drawing/2014/main" id="{3151C70A-4DE5-9B2D-E291-FF18098C04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578016" y="3624559"/>
            <a:ext cx="1734212" cy="119422"/>
          </a:xfrm>
          <a:prstGeom prst="rect">
            <a:avLst/>
          </a:prstGeom>
        </p:spPr>
      </p:pic>
      <p:pic>
        <p:nvPicPr>
          <p:cNvPr id="10" name="Picture 9">
            <a:extLst>
              <a:ext uri="{FF2B5EF4-FFF2-40B4-BE49-F238E27FC236}">
                <a16:creationId xmlns:a16="http://schemas.microsoft.com/office/drawing/2014/main" id="{E6C528D0-6812-E113-64AD-5AE20C3462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58756" y="4632940"/>
            <a:ext cx="3019700" cy="261154"/>
          </a:xfrm>
          <a:prstGeom prst="rect">
            <a:avLst/>
          </a:prstGeom>
        </p:spPr>
      </p:pic>
      <p:pic>
        <p:nvPicPr>
          <p:cNvPr id="5" name="Picture 4" descr="A close-up of men laughing&#10;&#10;Description automatically generated">
            <a:extLst>
              <a:ext uri="{FF2B5EF4-FFF2-40B4-BE49-F238E27FC236}">
                <a16:creationId xmlns:a16="http://schemas.microsoft.com/office/drawing/2014/main" id="{69DD195E-DC5F-66DD-76CB-A34B9ABDC4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13" y="0"/>
            <a:ext cx="9753086" cy="5488476"/>
          </a:xfrm>
          <a:prstGeom prst="rect">
            <a:avLst/>
          </a:prstGeom>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C3E938E-A618-DE3D-36E4-D3759E8D4232}"/>
              </a:ext>
            </a:extLst>
          </p:cNvPr>
          <p:cNvSpPr/>
          <p:nvPr/>
        </p:nvSpPr>
        <p:spPr>
          <a:xfrm>
            <a:off x="0" y="0"/>
            <a:ext cx="5596128" cy="5486400"/>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2" name="Picture 1">
            <a:extLst>
              <a:ext uri="{FF2B5EF4-FFF2-40B4-BE49-F238E27FC236}">
                <a16:creationId xmlns:a16="http://schemas.microsoft.com/office/drawing/2014/main" id="{D1D81893-BFB9-D6EB-96F7-2CD785896A47}"/>
              </a:ext>
            </a:extLst>
          </p:cNvPr>
          <p:cNvPicPr>
            <a:picLocks noChangeAspect="1"/>
          </p:cNvPicPr>
          <p:nvPr/>
        </p:nvPicPr>
        <p:blipFill rotWithShape="1">
          <a:blip r:embed="rId3" cstate="email">
            <a:alphaModFix amt="62000"/>
            <a:extLst>
              <a:ext uri="{28A0092B-C50C-407E-A947-70E740481C1C}">
                <a14:useLocalDpi xmlns:a14="http://schemas.microsoft.com/office/drawing/2010/main"/>
              </a:ext>
            </a:extLst>
          </a:blip>
          <a:srcRect r="43576"/>
          <a:stretch/>
        </p:blipFill>
        <p:spPr>
          <a:xfrm>
            <a:off x="6975880" y="2392281"/>
            <a:ext cx="3243414" cy="3937776"/>
          </a:xfrm>
          <a:prstGeom prst="rect">
            <a:avLst/>
          </a:prstGeom>
        </p:spPr>
      </p:pic>
      <p:pic>
        <p:nvPicPr>
          <p:cNvPr id="10" name="Picture 9" descr="A person and person walking on a sidewalk&#10;&#10;Description automatically generated">
            <a:extLst>
              <a:ext uri="{FF2B5EF4-FFF2-40B4-BE49-F238E27FC236}">
                <a16:creationId xmlns:a16="http://schemas.microsoft.com/office/drawing/2014/main" id="{6A563DF7-B685-F67A-FF38-4773DD9A60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31" y="0"/>
            <a:ext cx="10178363" cy="6304509"/>
          </a:xfrm>
          <a:prstGeom prst="rect">
            <a:avLst/>
          </a:prstGeom>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36000">
              <a:srgbClr val="E1CFB8">
                <a:alpha val="57000"/>
              </a:srgbClr>
            </a:gs>
            <a:gs pos="0">
              <a:srgbClr val="C7B096"/>
            </a:gs>
            <a:gs pos="100000">
              <a:schemeClr val="bg1"/>
            </a:gs>
          </a:gsLst>
          <a:lin ang="8100000" scaled="1"/>
          <a:tileRect/>
        </a:gradFill>
        <a:effectLst/>
      </p:bgPr>
    </p:bg>
    <p:spTree>
      <p:nvGrpSpPr>
        <p:cNvPr id="1" name=""/>
        <p:cNvGrpSpPr/>
        <p:nvPr/>
      </p:nvGrpSpPr>
      <p:grpSpPr>
        <a:xfrm>
          <a:off x="0" y="0"/>
          <a:ext cx="0" cy="0"/>
          <a:chOff x="0" y="0"/>
          <a:chExt cx="0" cy="0"/>
        </a:xfrm>
      </p:grpSpPr>
      <p:pic>
        <p:nvPicPr>
          <p:cNvPr id="12" name="Picture 11" descr="A close-up of a religious text&#10;&#10;Description automatically generated">
            <a:extLst>
              <a:ext uri="{FF2B5EF4-FFF2-40B4-BE49-F238E27FC236}">
                <a16:creationId xmlns:a16="http://schemas.microsoft.com/office/drawing/2014/main" id="{3CD9C204-9296-F8F8-45ED-F17E8BA3DC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7" y="22289"/>
            <a:ext cx="9709788" cy="5464111"/>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hallenge&#10;&#10;Description automatically generated with medium confidence">
            <a:extLst>
              <a:ext uri="{FF2B5EF4-FFF2-40B4-BE49-F238E27FC236}">
                <a16:creationId xmlns:a16="http://schemas.microsoft.com/office/drawing/2014/main" id="{C0DF7DF5-0D90-755C-EBB7-21E04D3A3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749396" cy="5486400"/>
          </a:xfrm>
          <a:prstGeom prst="rect">
            <a:avLst/>
          </a:prstGeom>
        </p:spPr>
      </p:pic>
    </p:spTree>
    <p:extLst>
      <p:ext uri="{BB962C8B-B14F-4D97-AF65-F5344CB8AC3E}">
        <p14:creationId xmlns:p14="http://schemas.microsoft.com/office/powerpoint/2010/main" val="588654334"/>
      </p:ext>
    </p:extLst>
  </p:cSld>
  <p:clrMapOvr>
    <a:masterClrMapping/>
  </p:clrMapOvr>
</p:sld>
</file>

<file path=ppt/theme/theme1.xml><?xml version="1.0" encoding="utf-8"?>
<a:theme xmlns:a="http://schemas.openxmlformats.org/drawingml/2006/main" name="21_BasicWhite">
  <a:themeElements>
    <a:clrScheme name="AION">
      <a:dk1>
        <a:srgbClr val="03030E"/>
      </a:dk1>
      <a:lt1>
        <a:srgbClr val="F4E6D2"/>
      </a:lt1>
      <a:dk2>
        <a:srgbClr val="7F7F7F"/>
      </a:dk2>
      <a:lt2>
        <a:srgbClr val="FFFFFF"/>
      </a:lt2>
      <a:accent1>
        <a:srgbClr val="FB5959"/>
      </a:accent1>
      <a:accent2>
        <a:srgbClr val="1D289D"/>
      </a:accent2>
      <a:accent3>
        <a:srgbClr val="2894C6"/>
      </a:accent3>
      <a:accent4>
        <a:srgbClr val="FB7171"/>
      </a:accent4>
      <a:accent5>
        <a:srgbClr val="45BCDC"/>
      </a:accent5>
      <a:accent6>
        <a:srgbClr val="2E49E2"/>
      </a:accent6>
      <a:hlink>
        <a:srgbClr val="2E49E2"/>
      </a:hlink>
      <a:folHlink>
        <a:srgbClr val="0F1D68"/>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Modern Annual Report by Slidesgo">
  <a:themeElements>
    <a:clrScheme name="Simple Light">
      <a:dk1>
        <a:srgbClr val="192E40"/>
      </a:dk1>
      <a:lt1>
        <a:srgbClr val="FCFCFC"/>
      </a:lt1>
      <a:dk2>
        <a:srgbClr val="192E40"/>
      </a:dk2>
      <a:lt2>
        <a:srgbClr val="EBF3F8"/>
      </a:lt2>
      <a:accent1>
        <a:srgbClr val="192E40"/>
      </a:accent1>
      <a:accent2>
        <a:srgbClr val="FFC479"/>
      </a:accent2>
      <a:accent3>
        <a:srgbClr val="FF9179"/>
      </a:accent3>
      <a:accent4>
        <a:srgbClr val="192E40"/>
      </a:accent4>
      <a:accent5>
        <a:srgbClr val="CBD9E2"/>
      </a:accent5>
      <a:accent6>
        <a:srgbClr val="FFC479"/>
      </a:accent6>
      <a:hlink>
        <a:srgbClr val="192E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14616</TotalTime>
  <Words>3290</Words>
  <Application>Microsoft Macintosh PowerPoint</Application>
  <PresentationFormat>Custom</PresentationFormat>
  <Paragraphs>126</Paragraphs>
  <Slides>28</Slides>
  <Notes>28</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28</vt:i4>
      </vt:variant>
    </vt:vector>
  </HeadingPairs>
  <TitlesOfParts>
    <vt:vector size="44" baseType="lpstr">
      <vt:lpstr>Aptos</vt:lpstr>
      <vt:lpstr>Arial</vt:lpstr>
      <vt:lpstr>Avenir Book</vt:lpstr>
      <vt:lpstr>Calibri</vt:lpstr>
      <vt:lpstr>Cambria</vt:lpstr>
      <vt:lpstr>Encode Sans Semi Condensed</vt:lpstr>
      <vt:lpstr>Helvetica Neue</vt:lpstr>
      <vt:lpstr>Helvetica Neue Medium</vt:lpstr>
      <vt:lpstr>Montserrat</vt:lpstr>
      <vt:lpstr>Neue Haas Grotesk Text Pro</vt:lpstr>
      <vt:lpstr>NeueHaasGroteskDisp Pro Lt</vt:lpstr>
      <vt:lpstr>NeueHaasGroteskDisp Pro Md</vt:lpstr>
      <vt:lpstr>NeueHaasGroteskText Pro</vt:lpstr>
      <vt:lpstr>Wellaway Alternate</vt:lpstr>
      <vt:lpstr>21_BasicWhite</vt:lpstr>
      <vt:lpstr>Modern Annual Report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Shelley Leith</cp:lastModifiedBy>
  <cp:revision>99</cp:revision>
  <cp:lastPrinted>2025-03-06T07:13:31Z</cp:lastPrinted>
  <dcterms:modified xsi:type="dcterms:W3CDTF">2025-03-27T04:29:48Z</dcterms:modified>
</cp:coreProperties>
</file>